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"/>
            <a:ext cx="8153400" cy="1143000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dirty="0" smtClean="0"/>
              <a:t>Ф</a:t>
            </a:r>
            <a:r>
              <a:rPr lang="tt-RU" dirty="0" smtClean="0"/>
              <a:t>әнис Яруллин</a:t>
            </a:r>
            <a:endParaRPr lang="ru-RU" dirty="0"/>
          </a:p>
        </p:txBody>
      </p:sp>
      <p:pic>
        <p:nvPicPr>
          <p:cNvPr id="4" name="Рисунок 3" descr="img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066800"/>
            <a:ext cx="5334000" cy="46101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4800600" cy="6858000"/>
          </a:xfrm>
          <a:scene3d>
            <a:camera prst="perspectiveLeft"/>
            <a:lightRig rig="threePt" dir="t"/>
          </a:scene3d>
        </p:spPr>
        <p:txBody>
          <a:bodyPr>
            <a:normAutofit/>
          </a:bodyPr>
          <a:lstStyle/>
          <a:p>
            <a:r>
              <a:rPr lang="tt-RU" dirty="0" smtClean="0"/>
              <a:t>Татарстан Республикасаның халык шагыйре Фәнис Яруллин 1938 елның 9 февралендә Татарстанның Баулы районы Кызылъяр авылында туа.Җидееллык белемне туган авылында ала, сигезенче сыйныфны Баулыда тәмамлый.</a:t>
            </a:r>
            <a:endParaRPr lang="ru-RU" dirty="0"/>
          </a:p>
        </p:txBody>
      </p:sp>
      <p:pic>
        <p:nvPicPr>
          <p:cNvPr id="4" name="Рисунок 3" descr="yarulli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533400"/>
            <a:ext cx="4166074" cy="5943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4953000" cy="685800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tt-RU" dirty="0" smtClean="0"/>
              <a:t>1954 елда “Татнефт</a:t>
            </a:r>
            <a:r>
              <a:rPr lang="ru-RU" dirty="0" err="1" smtClean="0"/>
              <a:t>ь</a:t>
            </a:r>
            <a:r>
              <a:rPr lang="tt-RU" dirty="0" smtClean="0"/>
              <a:t>” бәрләшмәсен</a:t>
            </a:r>
            <a:r>
              <a:rPr lang="ru-RU" dirty="0" err="1" smtClean="0"/>
              <a:t>ең </a:t>
            </a:r>
            <a:r>
              <a:rPr lang="ru-RU" dirty="0" smtClean="0"/>
              <a:t>Баулы </a:t>
            </a:r>
            <a:r>
              <a:rPr lang="ru-RU" dirty="0" err="1" smtClean="0"/>
              <a:t>элемтә оешмасында</a:t>
            </a:r>
            <a:r>
              <a:rPr lang="ru-RU" dirty="0" smtClean="0"/>
              <a:t> монтёр </a:t>
            </a:r>
            <a:r>
              <a:rPr lang="ru-RU" dirty="0" err="1" smtClean="0"/>
              <a:t>булып</a:t>
            </a:r>
            <a:r>
              <a:rPr lang="ru-RU" dirty="0" smtClean="0"/>
              <a:t> </a:t>
            </a:r>
            <a:r>
              <a:rPr lang="ru-RU" dirty="0" err="1" smtClean="0"/>
              <a:t>эшли</a:t>
            </a:r>
            <a:r>
              <a:rPr lang="ru-RU" dirty="0" smtClean="0"/>
              <a:t> башлый.1957 </a:t>
            </a:r>
            <a:r>
              <a:rPr lang="ru-RU" dirty="0" err="1" smtClean="0"/>
              <a:t>елда</a:t>
            </a:r>
            <a:r>
              <a:rPr lang="ru-RU" dirty="0" smtClean="0"/>
              <a:t> </a:t>
            </a:r>
            <a:r>
              <a:rPr lang="ru-RU" dirty="0" err="1" smtClean="0"/>
              <a:t>гаскәри хезмәткә алына.Анда</a:t>
            </a:r>
            <a:r>
              <a:rPr lang="ru-RU" dirty="0" smtClean="0"/>
              <a:t> </a:t>
            </a:r>
            <a:r>
              <a:rPr lang="ru-RU" dirty="0" err="1" smtClean="0"/>
              <a:t>һава укчы-радистлар</a:t>
            </a:r>
            <a:r>
              <a:rPr lang="ru-RU" dirty="0" smtClean="0"/>
              <a:t> </a:t>
            </a:r>
            <a:r>
              <a:rPr lang="ru-RU" dirty="0" err="1" smtClean="0"/>
              <a:t>мәктәбендә укый</a:t>
            </a:r>
            <a:r>
              <a:rPr lang="ru-RU" dirty="0" smtClean="0"/>
              <a:t>, спорт </a:t>
            </a:r>
            <a:r>
              <a:rPr lang="ru-RU" dirty="0" err="1" smtClean="0"/>
              <a:t>белән мавыга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 descr="2011_ful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28600"/>
            <a:ext cx="8839200" cy="6400800"/>
          </a:xfr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/>
          <a:lstStyle/>
          <a:p>
            <a:r>
              <a:rPr lang="tt-RU" dirty="0" smtClean="0"/>
              <a:t>1963 елда экстерн тәртибендә урта белем ала, читтән  торып укып , 1970 елда Казан дәүләт университетының тарих-филология факул</a:t>
            </a:r>
            <a:r>
              <a:rPr lang="ru-RU" dirty="0" err="1" smtClean="0"/>
              <a:t>ь</a:t>
            </a:r>
            <a:r>
              <a:rPr lang="tt-RU" dirty="0" smtClean="0"/>
              <a:t>тетын тәмамлый.Ул шигыр</a:t>
            </a:r>
            <a:r>
              <a:rPr lang="ru-RU" dirty="0" err="1" smtClean="0"/>
              <a:t>ь</a:t>
            </a:r>
            <a:r>
              <a:rPr lang="tt-RU" dirty="0" smtClean="0"/>
              <a:t>ләр, проза һәм драма әсәрләре иҗат итә.</a:t>
            </a:r>
            <a:endParaRPr lang="ru-RU" dirty="0"/>
          </a:p>
        </p:txBody>
      </p:sp>
      <p:pic>
        <p:nvPicPr>
          <p:cNvPr id="4" name="Рисунок 3" descr="information_items_134736943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667000"/>
            <a:ext cx="3962400" cy="39426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91000" y="0"/>
            <a:ext cx="4800600" cy="6629400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r>
              <a:rPr lang="ru-RU" dirty="0" err="1" smtClean="0"/>
              <a:t>Бу</a:t>
            </a:r>
            <a:r>
              <a:rPr lang="ru-RU" dirty="0" smtClean="0"/>
              <a:t> </a:t>
            </a:r>
            <a:r>
              <a:rPr lang="tt-RU" dirty="0" smtClean="0"/>
              <a:t>әсәрдән соң иҗат ителгән “Кыйгак –кыйгак каз кычкыра” , “Чәчәкләр моңы”, “Кайту” , “Яралы язмышлар” повест</a:t>
            </a:r>
            <a:r>
              <a:rPr lang="ru-RU" dirty="0" err="1" smtClean="0"/>
              <a:t>ь</a:t>
            </a:r>
            <a:r>
              <a:rPr lang="tt-RU" dirty="0" smtClean="0"/>
              <a:t>лары , “Һәркемнең үз сукмагы”, “Туган көн бүләге”җыентыклары  иң популяр була.</a:t>
            </a:r>
            <a:endParaRPr lang="ru-RU" dirty="0"/>
          </a:p>
        </p:txBody>
      </p:sp>
      <p:pic>
        <p:nvPicPr>
          <p:cNvPr id="4" name="Рисунок 3" descr="im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838200"/>
            <a:ext cx="4368800" cy="3962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81000"/>
            <a:ext cx="8382000" cy="6096000"/>
          </a:xfrm>
          <a:scene3d>
            <a:camera prst="perspectiveRight"/>
            <a:lightRig rig="threePt" dir="t"/>
          </a:scene3d>
        </p:spPr>
        <p:txBody>
          <a:bodyPr>
            <a:normAutofit/>
          </a:bodyPr>
          <a:lstStyle/>
          <a:p>
            <a:r>
              <a:rPr lang="tt-RU" dirty="0" smtClean="0"/>
              <a:t>1964- 2000 елларда әдипнең барлыгы утыз өч исемдә проза һәм шигыр</a:t>
            </a:r>
            <a:r>
              <a:rPr lang="ru-RU" dirty="0" err="1" smtClean="0"/>
              <a:t>ь</a:t>
            </a:r>
            <a:r>
              <a:rPr lang="ru-RU" dirty="0" smtClean="0"/>
              <a:t> </a:t>
            </a:r>
            <a:r>
              <a:rPr lang="ru-RU" dirty="0" err="1" smtClean="0"/>
              <a:t>китаплары</a:t>
            </a:r>
            <a:r>
              <a:rPr lang="ru-RU" dirty="0" smtClean="0"/>
              <a:t> </a:t>
            </a:r>
            <a:r>
              <a:rPr lang="ru-RU" dirty="0" err="1" smtClean="0"/>
              <a:t>басыла</a:t>
            </a:r>
            <a:r>
              <a:rPr lang="ru-RU" dirty="0" smtClean="0"/>
              <a:t>. </a:t>
            </a:r>
          </a:p>
          <a:p>
            <a:r>
              <a:rPr lang="tt-RU" dirty="0" smtClean="0"/>
              <a:t>Шулардан “Аерылмас дустым”(1975) һәм “Сулыш” (1978) шиг</a:t>
            </a:r>
            <a:r>
              <a:rPr lang="ru-RU" dirty="0" err="1" smtClean="0"/>
              <a:t>ъри</a:t>
            </a:r>
            <a:r>
              <a:rPr lang="ru-RU" dirty="0" smtClean="0"/>
              <a:t> </a:t>
            </a:r>
            <a:r>
              <a:rPr lang="ru-RU" dirty="0" err="1" smtClean="0"/>
              <a:t>җыентыклары өчен </a:t>
            </a:r>
            <a:r>
              <a:rPr lang="ru-RU" dirty="0" smtClean="0"/>
              <a:t>автор 1978 </a:t>
            </a:r>
            <a:r>
              <a:rPr lang="ru-RU" dirty="0" err="1" smtClean="0"/>
              <a:t>елда</a:t>
            </a:r>
            <a:r>
              <a:rPr lang="ru-RU" dirty="0" smtClean="0"/>
              <a:t> </a:t>
            </a:r>
            <a:r>
              <a:rPr lang="ru-RU" dirty="0" err="1" smtClean="0"/>
              <a:t>Муса</a:t>
            </a:r>
            <a:r>
              <a:rPr lang="ru-RU" dirty="0" smtClean="0"/>
              <a:t> </a:t>
            </a:r>
            <a:r>
              <a:rPr lang="ru-RU" dirty="0" err="1" smtClean="0"/>
              <a:t>Җәлил исемендәге </a:t>
            </a:r>
            <a:r>
              <a:rPr lang="ru-RU" dirty="0" smtClean="0"/>
              <a:t>Республика </a:t>
            </a:r>
            <a:r>
              <a:rPr lang="ru-RU" dirty="0" err="1" smtClean="0"/>
              <a:t>премиясенә </a:t>
            </a:r>
            <a:r>
              <a:rPr lang="ru-RU" dirty="0" smtClean="0"/>
              <a:t>, лирик </a:t>
            </a:r>
            <a:r>
              <a:rPr lang="ru-RU" dirty="0" err="1" smtClean="0"/>
              <a:t>шигырь</a:t>
            </a:r>
            <a:r>
              <a:rPr lang="tt-RU" dirty="0" smtClean="0"/>
              <a:t>ләре һәм поэмалары тупланган “Җан авазы” (1994) исемле китабы өчен 1995 елда Татарстан Республикасының Габдулла Тукай исемендәге премиясенә лаек була.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lnSpcReduction="10000"/>
          </a:bodyPr>
          <a:lstStyle/>
          <a:p>
            <a:r>
              <a:rPr lang="tt-RU" dirty="0" smtClean="0"/>
              <a:t>Әдипнең Татарстан һәм Башкортстан театрларында куелган дистәдән артык сәхнә зсәрләре дә бар.Татарстан әдәбиятын үстерүдәге зур уңышлары өчен Фәнис Яруллинга Татарстан Президенты М.Шәймиевның 2001 ел 13 феврал</a:t>
            </a:r>
            <a:r>
              <a:rPr lang="ru-RU" dirty="0" err="1" smtClean="0"/>
              <a:t>ь</a:t>
            </a:r>
            <a:r>
              <a:rPr lang="ru-RU" dirty="0" smtClean="0"/>
              <a:t> </a:t>
            </a:r>
            <a:r>
              <a:rPr lang="tt-RU" dirty="0" smtClean="0"/>
              <a:t>Указы белән “Татарстан Республикасаның халык шагыйре” дигән исем бирелдә. 1985 елдан ул “Татарстанның атказанган мәдәният хезмәткәре” дигән мактаулы исем йөртә,Халыклар дуслыгы ордены кавалеры(1985).9 декабр</a:t>
            </a:r>
            <a:r>
              <a:rPr lang="ru-RU" dirty="0" err="1" smtClean="0"/>
              <a:t>ьда</a:t>
            </a:r>
            <a:r>
              <a:rPr lang="ru-RU" dirty="0" smtClean="0"/>
              <a:t> 2011 </a:t>
            </a:r>
            <a:r>
              <a:rPr lang="ru-RU" dirty="0" err="1" smtClean="0"/>
              <a:t>елда</a:t>
            </a:r>
            <a:r>
              <a:rPr lang="ru-RU" dirty="0" smtClean="0"/>
              <a:t> Казан </a:t>
            </a:r>
            <a:r>
              <a:rPr lang="ru-RU" dirty="0" err="1" smtClean="0"/>
              <a:t>шәһәрендә вафат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077200" cy="655320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 smtClean="0"/>
              <a:t>«Мәхәббәт </a:t>
            </a:r>
            <a:r>
              <a:rPr lang="ru-RU" b="1" dirty="0" smtClean="0"/>
              <a:t>— </a:t>
            </a:r>
            <a:r>
              <a:rPr lang="ru-RU" b="1" dirty="0" err="1" smtClean="0"/>
              <a:t>артык</a:t>
            </a:r>
            <a:r>
              <a:rPr lang="ru-RU" b="1" dirty="0" smtClean="0"/>
              <a:t> </a:t>
            </a:r>
            <a:r>
              <a:rPr lang="ru-RU" b="1" dirty="0" err="1" smtClean="0"/>
              <a:t>мәшәкать...»</a:t>
            </a:r>
            <a:endParaRPr lang="ru-RU" b="1" dirty="0" smtClean="0"/>
          </a:p>
          <a:p>
            <a:r>
              <a:rPr lang="ru-RU" dirty="0" err="1" smtClean="0"/>
              <a:t>Мәхәббәт </a:t>
            </a:r>
            <a:r>
              <a:rPr lang="ru-RU" dirty="0" smtClean="0"/>
              <a:t>- </a:t>
            </a:r>
            <a:r>
              <a:rPr lang="ru-RU" dirty="0" err="1" smtClean="0"/>
              <a:t>артык</a:t>
            </a:r>
            <a:r>
              <a:rPr lang="ru-RU" dirty="0" smtClean="0"/>
              <a:t> </a:t>
            </a:r>
            <a:r>
              <a:rPr lang="ru-RU" dirty="0" err="1" smtClean="0"/>
              <a:t>мәшәкать,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Мин куркам </a:t>
            </a:r>
            <a:r>
              <a:rPr lang="ru-RU" dirty="0" err="1" smtClean="0"/>
              <a:t>мәшәкатьтән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Кем </a:t>
            </a:r>
            <a:r>
              <a:rPr lang="ru-RU" dirty="0" err="1" smtClean="0"/>
              <a:t>соң файда</a:t>
            </a:r>
            <a:r>
              <a:rPr lang="ru-RU" dirty="0" smtClean="0"/>
              <a:t> </a:t>
            </a:r>
            <a:r>
              <a:rPr lang="ru-RU" dirty="0" err="1" smtClean="0"/>
              <a:t>күргән әле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Сөюдән</a:t>
            </a:r>
            <a:r>
              <a:rPr lang="ru-RU" dirty="0" smtClean="0"/>
              <a:t>, </a:t>
            </a:r>
            <a:r>
              <a:rPr lang="ru-RU" dirty="0" err="1" smtClean="0"/>
              <a:t>мәхәббәттән</a:t>
            </a:r>
            <a:r>
              <a:rPr lang="ru-RU" dirty="0" smtClean="0"/>
              <a:t>?!</a:t>
            </a:r>
          </a:p>
          <a:p>
            <a:r>
              <a:rPr lang="ru-RU" dirty="0" err="1" smtClean="0"/>
              <a:t>Ләйлә </a:t>
            </a:r>
            <a:r>
              <a:rPr lang="ru-RU" dirty="0" smtClean="0"/>
              <a:t>- </a:t>
            </a:r>
            <a:r>
              <a:rPr lang="ru-RU" dirty="0" err="1" smtClean="0"/>
              <a:t>Мәҗнүн, Таһир </a:t>
            </a:r>
            <a:r>
              <a:rPr lang="ru-RU" dirty="0" smtClean="0"/>
              <a:t>- </a:t>
            </a:r>
            <a:r>
              <a:rPr lang="ru-RU" dirty="0" err="1" smtClean="0"/>
              <a:t>Зөһрә,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Алар</a:t>
            </a:r>
            <a:r>
              <a:rPr lang="ru-RU" dirty="0" smtClean="0"/>
              <a:t> </a:t>
            </a:r>
            <a:r>
              <a:rPr lang="ru-RU" dirty="0" err="1" smtClean="0"/>
              <a:t>янган</a:t>
            </a:r>
            <a:r>
              <a:rPr lang="ru-RU" dirty="0" smtClean="0"/>
              <a:t>, ни калган?</a:t>
            </a:r>
            <a:br>
              <a:rPr lang="ru-RU" dirty="0" smtClean="0"/>
            </a:br>
            <a:r>
              <a:rPr lang="ru-RU" dirty="0" err="1" smtClean="0"/>
              <a:t>Берни</a:t>
            </a:r>
            <a:r>
              <a:rPr lang="ru-RU" dirty="0" smtClean="0"/>
              <a:t> </a:t>
            </a:r>
            <a:r>
              <a:rPr lang="ru-RU" dirty="0" err="1" smtClean="0"/>
              <a:t>дә калмаган</a:t>
            </a:r>
            <a:r>
              <a:rPr lang="ru-RU" dirty="0" smtClean="0"/>
              <a:t> </a:t>
            </a:r>
            <a:r>
              <a:rPr lang="ru-RU" dirty="0" err="1" smtClean="0"/>
              <a:t>икән,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Димәк, </a:t>
            </a:r>
            <a:r>
              <a:rPr lang="ru-RU" dirty="0" smtClean="0"/>
              <a:t>барсы да </a:t>
            </a:r>
            <a:r>
              <a:rPr lang="ru-RU" dirty="0" err="1" smtClean="0"/>
              <a:t>ялган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Юк</a:t>
            </a:r>
            <a:r>
              <a:rPr lang="ru-RU" dirty="0" smtClean="0"/>
              <a:t>, </a:t>
            </a:r>
            <a:r>
              <a:rPr lang="ru-RU" dirty="0" err="1" smtClean="0"/>
              <a:t>юк</a:t>
            </a:r>
            <a:r>
              <a:rPr lang="ru-RU" dirty="0" smtClean="0"/>
              <a:t>, </a:t>
            </a:r>
            <a:r>
              <a:rPr lang="ru-RU" dirty="0" err="1" smtClean="0"/>
              <a:t>мәхәббәт турында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Сүз кузгатмагыз</a:t>
            </a:r>
            <a:r>
              <a:rPr lang="ru-RU" dirty="0" smtClean="0"/>
              <a:t> </a:t>
            </a:r>
            <a:r>
              <a:rPr lang="ru-RU" dirty="0" err="1" smtClean="0"/>
              <a:t>бүтән.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Әйтерләр: бу</a:t>
            </a:r>
            <a:r>
              <a:rPr lang="ru-RU" dirty="0" smtClean="0"/>
              <a:t> </a:t>
            </a:r>
            <a:r>
              <a:rPr lang="ru-RU" dirty="0" err="1" smtClean="0"/>
              <a:t>бичара</a:t>
            </a:r>
            <a:r>
              <a:rPr lang="ru-RU" dirty="0" smtClean="0"/>
              <a:t> да</a:t>
            </a:r>
            <a:br>
              <a:rPr lang="ru-RU" dirty="0" smtClean="0"/>
            </a:br>
            <a:r>
              <a:rPr lang="ru-RU" dirty="0" err="1" smtClean="0"/>
              <a:t>Безнең күк юләр икән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2002.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err="1" smtClean="0"/>
              <a:t>Ялкау</a:t>
            </a:r>
            <a:r>
              <a:rPr lang="ru-RU" b="1" dirty="0" smtClean="0"/>
              <a:t> ялы</a:t>
            </a:r>
          </a:p>
          <a:p>
            <a:r>
              <a:rPr lang="ru-RU" dirty="0" err="1" smtClean="0"/>
              <a:t>Әти әйтә: «Әй, улым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Бигрәк әллә нинди</a:t>
            </a:r>
            <a:r>
              <a:rPr lang="ru-RU" dirty="0" smtClean="0"/>
              <a:t> </a:t>
            </a:r>
            <a:r>
              <a:rPr lang="ru-RU" dirty="0" err="1" smtClean="0"/>
              <a:t>син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err="1" smtClean="0"/>
              <a:t>Эш</a:t>
            </a:r>
            <a:r>
              <a:rPr lang="ru-RU" dirty="0" smtClean="0"/>
              <a:t> </a:t>
            </a:r>
            <a:r>
              <a:rPr lang="ru-RU" dirty="0" err="1" smtClean="0"/>
              <a:t>турында</a:t>
            </a:r>
            <a:r>
              <a:rPr lang="ru-RU" dirty="0" smtClean="0"/>
              <a:t> </a:t>
            </a:r>
            <a:r>
              <a:rPr lang="ru-RU" dirty="0" err="1" smtClean="0"/>
              <a:t>әйтмим дә,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Ял </a:t>
            </a:r>
            <a:r>
              <a:rPr lang="ru-RU" dirty="0" err="1" smtClean="0"/>
              <a:t>итә дә белмисең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Ял </a:t>
            </a:r>
            <a:r>
              <a:rPr lang="ru-RU" dirty="0" err="1" smtClean="0"/>
              <a:t>итәргә аңарга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Нинди</a:t>
            </a:r>
            <a:r>
              <a:rPr lang="ru-RU" dirty="0" smtClean="0"/>
              <a:t> </a:t>
            </a:r>
            <a:r>
              <a:rPr lang="ru-RU" dirty="0" err="1" smtClean="0"/>
              <a:t>белү кирәктер</a:t>
            </a:r>
            <a:r>
              <a:rPr lang="ru-RU" dirty="0" smtClean="0"/>
              <a:t>?!</a:t>
            </a:r>
            <a:br>
              <a:rPr lang="ru-RU" dirty="0" smtClean="0"/>
            </a:br>
            <a:r>
              <a:rPr lang="ru-RU" dirty="0" smtClean="0"/>
              <a:t>Минем </a:t>
            </a:r>
            <a:r>
              <a:rPr lang="ru-RU" dirty="0" err="1" smtClean="0"/>
              <a:t>кебек</a:t>
            </a:r>
            <a:r>
              <a:rPr lang="ru-RU" dirty="0" smtClean="0"/>
              <a:t> ял </a:t>
            </a:r>
            <a:r>
              <a:rPr lang="ru-RU" dirty="0" err="1" smtClean="0"/>
              <a:t>иткән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Болай</a:t>
            </a:r>
            <a:r>
              <a:rPr lang="ru-RU" dirty="0" smtClean="0"/>
              <a:t> да </a:t>
            </a:r>
            <a:r>
              <a:rPr lang="ru-RU" dirty="0" err="1" smtClean="0"/>
              <a:t>бик</a:t>
            </a:r>
            <a:r>
              <a:rPr lang="ru-RU" dirty="0" smtClean="0"/>
              <a:t> </a:t>
            </a:r>
            <a:r>
              <a:rPr lang="ru-RU" dirty="0" err="1" smtClean="0"/>
              <a:t>сирәктер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Көннәр </a:t>
            </a:r>
            <a:r>
              <a:rPr lang="ru-RU" dirty="0" smtClean="0"/>
              <a:t>буе </a:t>
            </a:r>
            <a:r>
              <a:rPr lang="ru-RU" dirty="0" err="1" smtClean="0"/>
              <a:t>өйдә </a:t>
            </a:r>
            <a:r>
              <a:rPr lang="ru-RU" dirty="0" smtClean="0"/>
              <a:t>мин,</a:t>
            </a:r>
            <a:br>
              <a:rPr lang="ru-RU" dirty="0" smtClean="0"/>
            </a:br>
            <a:r>
              <a:rPr lang="ru-RU" dirty="0" err="1" smtClean="0"/>
              <a:t>Ятамын</a:t>
            </a:r>
            <a:r>
              <a:rPr lang="ru-RU" dirty="0" smtClean="0"/>
              <a:t> </a:t>
            </a:r>
            <a:r>
              <a:rPr lang="ru-RU" dirty="0" err="1" smtClean="0"/>
              <a:t>гел</a:t>
            </a:r>
            <a:r>
              <a:rPr lang="ru-RU" dirty="0" smtClean="0"/>
              <a:t> </a:t>
            </a:r>
            <a:r>
              <a:rPr lang="ru-RU" dirty="0" err="1" smtClean="0"/>
              <a:t>диванда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Телевизор </a:t>
            </a:r>
            <a:r>
              <a:rPr lang="ru-RU" dirty="0" err="1" smtClean="0"/>
              <a:t>карыймын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Мультфильмнар</a:t>
            </a:r>
            <a:r>
              <a:rPr lang="ru-RU" dirty="0" smtClean="0"/>
              <a:t> </a:t>
            </a:r>
            <a:r>
              <a:rPr lang="ru-RU" dirty="0" err="1" smtClean="0"/>
              <a:t>булганда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Йөгермимен, чапмыймын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Сазга</a:t>
            </a:r>
            <a:r>
              <a:rPr lang="ru-RU" dirty="0" smtClean="0"/>
              <a:t> </a:t>
            </a:r>
            <a:r>
              <a:rPr lang="ru-RU" dirty="0" err="1" smtClean="0"/>
              <a:t>батып</a:t>
            </a:r>
            <a:r>
              <a:rPr lang="ru-RU" dirty="0" smtClean="0"/>
              <a:t> </a:t>
            </a:r>
            <a:r>
              <a:rPr lang="ru-RU" dirty="0" err="1" smtClean="0"/>
              <a:t>кайтмыймын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err="1" smtClean="0"/>
              <a:t>Чапсын</a:t>
            </a:r>
            <a:r>
              <a:rPr lang="ru-RU" dirty="0" smtClean="0"/>
              <a:t> </a:t>
            </a:r>
            <a:r>
              <a:rPr lang="ru-RU" dirty="0" err="1" smtClean="0"/>
              <a:t>әйдә юләрләр,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Мин </a:t>
            </a:r>
            <a:r>
              <a:rPr lang="ru-RU" dirty="0" err="1" smtClean="0"/>
              <a:t>аякны</a:t>
            </a:r>
            <a:r>
              <a:rPr lang="ru-RU" dirty="0" smtClean="0"/>
              <a:t> </a:t>
            </a:r>
            <a:r>
              <a:rPr lang="ru-RU" dirty="0" err="1" smtClean="0"/>
              <a:t>саклыймын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Киерелеп</a:t>
            </a:r>
            <a:r>
              <a:rPr lang="ru-RU" dirty="0" smtClean="0"/>
              <a:t>, </a:t>
            </a:r>
            <a:r>
              <a:rPr lang="ru-RU" dirty="0" err="1" smtClean="0"/>
              <a:t>сузылып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Ял </a:t>
            </a:r>
            <a:r>
              <a:rPr lang="ru-RU" dirty="0" err="1" smtClean="0"/>
              <a:t>итәм дә ял</a:t>
            </a:r>
            <a:r>
              <a:rPr lang="ru-RU" dirty="0" smtClean="0"/>
              <a:t> </a:t>
            </a:r>
            <a:r>
              <a:rPr lang="ru-RU" dirty="0" err="1" smtClean="0"/>
              <a:t>итәм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err="1" smtClean="0"/>
              <a:t>Әнә шулай</a:t>
            </a:r>
            <a:r>
              <a:rPr lang="ru-RU" dirty="0" smtClean="0"/>
              <a:t> ял </a:t>
            </a:r>
            <a:r>
              <a:rPr lang="ru-RU" dirty="0" err="1" smtClean="0"/>
              <a:t>итеп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smtClean="0"/>
              <a:t>Кай </a:t>
            </a:r>
            <a:r>
              <a:rPr lang="ru-RU" dirty="0" err="1" smtClean="0"/>
              <a:t>көнне арып</a:t>
            </a:r>
            <a:r>
              <a:rPr lang="ru-RU" dirty="0" smtClean="0"/>
              <a:t> </a:t>
            </a:r>
            <a:r>
              <a:rPr lang="ru-RU" dirty="0" err="1" smtClean="0"/>
              <a:t>бетәм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Бәйләнәләр гел</a:t>
            </a:r>
            <a:r>
              <a:rPr lang="ru-RU" dirty="0" smtClean="0"/>
              <a:t> юкка,</a:t>
            </a:r>
            <a:br>
              <a:rPr lang="ru-RU" dirty="0" smtClean="0"/>
            </a:br>
            <a:r>
              <a:rPr lang="ru-RU" dirty="0" err="1" smtClean="0"/>
              <a:t>Кызык</a:t>
            </a:r>
            <a:r>
              <a:rPr lang="ru-RU" dirty="0" smtClean="0"/>
              <a:t> та </a:t>
            </a:r>
            <a:r>
              <a:rPr lang="ru-RU" dirty="0" err="1" smtClean="0"/>
              <a:t>бу</a:t>
            </a:r>
            <a:r>
              <a:rPr lang="ru-RU" dirty="0" smtClean="0"/>
              <a:t> </a:t>
            </a:r>
            <a:r>
              <a:rPr lang="ru-RU" dirty="0" err="1" smtClean="0"/>
              <a:t>өлкәннәр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err="1" smtClean="0"/>
              <a:t>Әйтерсең лә үзләре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Миннән шәп </a:t>
            </a:r>
            <a:r>
              <a:rPr lang="ru-RU" dirty="0" smtClean="0"/>
              <a:t>ял </a:t>
            </a:r>
            <a:r>
              <a:rPr lang="ru-RU" dirty="0" err="1" smtClean="0"/>
              <a:t>иткәннәр</a:t>
            </a:r>
            <a:r>
              <a:rPr lang="ru-RU" dirty="0" smtClean="0"/>
              <a:t>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288</Words>
  <PresentationFormat>Экран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Фәнис Яруллин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Фәнис Яруллин</dc:title>
  <dc:creator>Админ</dc:creator>
  <cp:lastModifiedBy>Админ</cp:lastModifiedBy>
  <cp:revision>7</cp:revision>
  <dcterms:created xsi:type="dcterms:W3CDTF">2014-04-02T15:31:47Z</dcterms:created>
  <dcterms:modified xsi:type="dcterms:W3CDTF">2014-04-02T17:11:44Z</dcterms:modified>
</cp:coreProperties>
</file>