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69" r:id="rId2"/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DE82A4-B8BF-48AE-BA7F-3961118F1197}" type="datetimeFigureOut">
              <a:rPr lang="ru-RU" smtClean="0"/>
              <a:t>06.02.2017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D58ACC-FFAB-4551-A2C0-52BC18747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381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D58ACC-FFAB-4551-A2C0-52BC1874746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5182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BA564-6FE1-4503-9B6B-CA1CC7CD7E68}" type="datetime1">
              <a:rPr lang="ru-RU" smtClean="0"/>
              <a:t>06.02.2017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FD8CE75-F134-488C-87B6-2D679571A2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12517-4317-4BBE-884C-EBEEDFFF041F}" type="datetime1">
              <a:rPr lang="ru-RU" smtClean="0"/>
              <a:t>06.02.2017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CE75-F134-488C-87B6-2D679571A2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8537D-0ECA-4BBA-AED1-484F69297E08}" type="datetime1">
              <a:rPr lang="ru-RU" smtClean="0"/>
              <a:t>06.02.2017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CE75-F134-488C-87B6-2D679571A2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F1575-2D59-4753-A083-8B3D372A1DF8}" type="datetime1">
              <a:rPr lang="ru-RU" smtClean="0"/>
              <a:t>06.02.2017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FD8CE75-F134-488C-87B6-2D679571A2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7E381-2E36-4977-941F-6D442E1B1A90}" type="datetime1">
              <a:rPr lang="ru-RU" smtClean="0"/>
              <a:t>06.02.2017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CE75-F134-488C-87B6-2D679571A20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24654-4E01-4A0A-80BC-944BB61CEA6C}" type="datetime1">
              <a:rPr lang="ru-RU" smtClean="0"/>
              <a:t>06.02.2017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CE75-F134-488C-87B6-2D679571A2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53D01-A80C-4C31-ADB6-08523A1C97B0}" type="datetime1">
              <a:rPr lang="ru-RU" smtClean="0"/>
              <a:t>06.02.2017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FD8CE75-F134-488C-87B6-2D679571A206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97939-263C-4374-A8BC-333C096AD42E}" type="datetime1">
              <a:rPr lang="ru-RU" smtClean="0"/>
              <a:t>06.02.2017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CE75-F134-488C-87B6-2D679571A2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A3E4A-3AF4-4E38-AF68-FC24CD7CBEA2}" type="datetime1">
              <a:rPr lang="ru-RU" smtClean="0"/>
              <a:t>06.02.2017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CE75-F134-488C-87B6-2D679571A2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DCAC8-64DA-4DDB-9BCA-DEFA2B7CF7F1}" type="datetime1">
              <a:rPr lang="ru-RU" smtClean="0"/>
              <a:t>06.02.2017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CE75-F134-488C-87B6-2D679571A2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0DE9-80EC-46FF-BB7F-9E8B6088A47D}" type="datetime1">
              <a:rPr lang="ru-RU" smtClean="0"/>
              <a:t>06.02.2017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8CE75-F134-488C-87B6-2D679571A206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28538E9-6325-4741-A73F-66AA49FF7A21}" type="datetime1">
              <a:rPr lang="ru-RU" smtClean="0"/>
              <a:t>06.02.2017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FD8CE75-F134-488C-87B6-2D679571A20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wipe/>
  </p:transition>
  <p:hf sldNum="0" hd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43700" y="1412776"/>
            <a:ext cx="430341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Татар теле </a:t>
            </a:r>
            <a:endParaRPr lang="ru-RU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фонетикасын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өйрәнү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>
                <a:latin typeface="+mj-lt"/>
              </a:rPr>
              <a:t>МБОУ гимназия с.Раевский. Насырова Л. М.</a:t>
            </a:r>
            <a:endParaRPr lang="ru-R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337988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90875" y="1556792"/>
            <a:ext cx="662473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50-60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елларда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Ү.Ш.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Байчура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«Татар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теленең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аваз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төзелеше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исемле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монография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бастыра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Тел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белгечләре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фикеренчә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фонетистлар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таяна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алырлык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чын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мәгънәсендә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фәнни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чыганак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булып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тора.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25742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980728"/>
            <a:ext cx="78488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Ә.Ш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Әфләтүнов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Хәзерге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татар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теленең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фонетикасы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Л.Т.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Мәхмүтова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хезмәтләре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шулай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татар теле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фонетикасын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өйрәнүгә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зур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өлеш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кертте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13034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2063423"/>
            <a:ext cx="720080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90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елларда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Х.Х.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Сәлимовның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эшчәнлеген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фонетиканы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өйрәнүгә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керткән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өлешен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әйтми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узу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мөмкин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түгел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1115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764704"/>
            <a:ext cx="864096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Татар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фонетикасына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күпмедер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өлеш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керткән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чит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лингвистларыннан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Н.Поппены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атарга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Ул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үзенең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инглиз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телендә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басылган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китабында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татар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теленең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фонетик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системасын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инглиз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швед,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норвег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немец,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гарәп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телләре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белән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чагыштырыла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80826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920880" cy="4608511"/>
          </a:xfrm>
        </p:spPr>
        <p:txBody>
          <a:bodyPr>
            <a:normAutofit/>
          </a:bodyPr>
          <a:lstStyle/>
          <a:p>
            <a:r>
              <a:rPr lang="ru-RU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Галимнәр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татар 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теленең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аваз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төзелеше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белән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XVIII 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гасырда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ук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кызыксына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башлаганнар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МБОУ гимназия с.Раевский. Насырова Л. 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220972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23928" y="1523463"/>
            <a:ext cx="475252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Россиядә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беренче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тапкыр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басылган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гарәп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хәрефләре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кулланып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Сәгыйть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Хәлфин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тарафыннан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төзелгән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беренче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татар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әлифбасында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инде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татар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теленең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авазлары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турында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кайбер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мәгълүматлар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026" name="Picture 2" descr="C:\Documents and Settings\Ляйля\Рабочий стол\Хальфин_Азбука_татарского_языка_1778.pdf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48680"/>
            <a:ext cx="3879477" cy="5488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3632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90113" y="404664"/>
            <a:ext cx="429384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Татар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фонетикасы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буенча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беренче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фәнни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мәгълүматлар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К.Насыйриның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Кыскача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татар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грамматикасы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дип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аталган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хезмәтендә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күренәләр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2050" name="Picture 2" descr="C:\Documents and Settings\Ляйля\Рабочий стол\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" y="2276872"/>
            <a:ext cx="3259038" cy="4352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МБОУ гимназия с.Раевский. </a:t>
            </a:r>
            <a:r>
              <a:rPr lang="ru-RU" smtClean="0"/>
              <a:t>Насырова Л. </a:t>
            </a:r>
            <a:r>
              <a:rPr lang="ru-RU" dirty="0" smtClean="0"/>
              <a:t>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541899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268760"/>
            <a:ext cx="74888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Г. </a:t>
            </a:r>
            <a:r>
              <a:rPr lang="ru-RU" sz="4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Алпаровның</a:t>
            </a:r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1925 (1926)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елда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басылган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Шәкли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нигездә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татар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грамматикасы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исемле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китабы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татар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авазларын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чын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фанни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нигездә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тасвирлап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бирүче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хезмәт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булып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тора.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1032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268760"/>
            <a:ext cx="799288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В.А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Богородицкийның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хезмәте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белән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татар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фонетикасында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эксперименталь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тикшеренүләр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башлана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Казанда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Россиядә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беренче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эксперименталь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фонетика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кабинетын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оештырып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В.А. Богородицкий татар теле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буенча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искиткеч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фонетик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тикшеренүләр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үткәрә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59022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412776"/>
            <a:ext cx="792088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Г.Шәрәф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өлкәдә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казанышларга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«Татар теле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авазларының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палятограммалары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авазларның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артикуляция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үзенчәлекләрен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тикшерә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«Татар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сузыкларының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сонор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озынлыклары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дип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хезметендә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авазларнын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озынлыгы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үзгәрүне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тикшерә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6530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124744"/>
            <a:ext cx="784887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50нче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елларда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беренче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тапкыр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татар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теленең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фонетикасы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буенча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махсус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китап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басылып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чыга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Р.Шакированың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Хәзерге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татар теле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фонетикасына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кереш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исемле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хезмәтендә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татар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телендә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сузык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фонема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булуы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дәлилләнә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сузыкларны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төркемләү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принциплары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урнаша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8820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2060848"/>
            <a:ext cx="763284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Л.Җәләй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тарафыннан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язылган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«Татар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телене</a:t>
            </a:r>
            <a:r>
              <a:rPr lang="tt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ң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фонетикасы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буенча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материаллар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МБОУ гимназия с.Раевский. Насырова Л. М.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37500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63</TotalTime>
  <Words>189</Words>
  <Application>Microsoft Office PowerPoint</Application>
  <PresentationFormat>Экран (4:3)</PresentationFormat>
  <Paragraphs>29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Трек</vt:lpstr>
      <vt:lpstr>Презентация PowerPoint</vt:lpstr>
      <vt:lpstr>Галимнәр татар теленең аваз төзелеше белән XVIII гасырда ук кызыксына башлаганнар.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Дом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Галимнәр татар теленең аваз төзелеше белән XVIII гасырда ук кызыксына башлаганнар. </dc:title>
  <dc:creator>Ляйля</dc:creator>
  <cp:lastModifiedBy>Галинка</cp:lastModifiedBy>
  <cp:revision>9</cp:revision>
  <dcterms:created xsi:type="dcterms:W3CDTF">2017-01-29T16:07:23Z</dcterms:created>
  <dcterms:modified xsi:type="dcterms:W3CDTF">2017-02-06T17:07:23Z</dcterms:modified>
</cp:coreProperties>
</file>