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66"/>
    <a:srgbClr val="33CC33"/>
    <a:srgbClr val="E47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9905-622F-49E7-8A15-73C0F65A4BB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80534-F2F1-48AA-BF7F-C8CB68879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4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E022-B65E-4C12-AD91-63FE10790D24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8DA5-0087-46B4-AF30-6A999BABD6EA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5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482-AC8A-4ED5-AD49-8A5B96EDE3B5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3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F633-E29A-4BA6-B63C-93025C09A5CD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5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96F2-0FB1-406F-994F-504E65B281B9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B61-98C2-444C-ACD8-C87B64315CFB}" type="datetime1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5314-D9E4-4783-8F93-8CF45C09F1F1}" type="datetime1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6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C52-DBE7-4013-925E-C8011FA78191}" type="datetime1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2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2BDB-9E47-455E-8D9F-DD1C1B5C9843}" type="datetime1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1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47B-7EF8-4C92-8592-5423B5261A4A}" type="datetime1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3DEF-67D5-42E1-B997-38BBE0022CDE}" type="datetime1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CE19-2488-450D-9909-EC2FDB13B02D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A9E3-287C-4E9E-8E44-239471551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9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гира Магановна\Desktop\best-backgrounds-for-powerpoint-slides-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119" y="0"/>
            <a:ext cx="9168020" cy="6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4149080"/>
            <a:ext cx="171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a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Г.Тукай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агира Магановна\Desktop\best-backgrounds-for-powerpoint-slides-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2020" y="2996952"/>
            <a:ext cx="4343400" cy="39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819792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Зур бәхетләр сызганып эшкә бирелгәннән килә,</a:t>
            </a:r>
          </a:p>
          <a:p>
            <a:r>
              <a:rPr lang="ba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хурлык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ba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бәнлекл</a:t>
            </a:r>
            <a:r>
              <a:rPr lang="ba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әр, иренгәннән килә.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Тукай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МБОУ гимназия с.Раевский. </a:t>
            </a:r>
            <a:r>
              <a:rPr lang="ru-RU" dirty="0" err="1" smtClean="0"/>
              <a:t>Л.М.Насырова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гира Магановна\Desktop\964007_fon-prezentacii-delovo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9143999" cy="69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43514"/>
            <a:ext cx="889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Зур </a:t>
            </a:r>
            <a:r>
              <a:rPr lang="ba-RU" sz="3200" b="1" u="sng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бәхетләр</a:t>
            </a:r>
            <a:r>
              <a:rPr lang="ba-RU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 сызганып </a:t>
            </a:r>
            <a:r>
              <a:rPr lang="ba-RU" sz="3200" b="1" u="sng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эшкә бирелгәннән </a:t>
            </a:r>
            <a:r>
              <a:rPr lang="ba-RU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килә,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935" y="2879859"/>
            <a:ext cx="889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b="1" u="sng" dirty="0" err="1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оят</a:t>
            </a:r>
            <a:r>
              <a:rPr lang="ru-RU" sz="3200" b="1" u="sng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u="sng" dirty="0" err="1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хурлык</a:t>
            </a:r>
            <a:r>
              <a:rPr lang="ru-RU" sz="3200" b="1" u="sng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ba-RU" sz="3200" b="1" u="sng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u="sng" dirty="0" err="1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бәнлекл</a:t>
            </a:r>
            <a:r>
              <a:rPr lang="ba-RU" sz="3200" b="1" u="sng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әр, иренгәннән </a:t>
            </a:r>
            <a:r>
              <a:rPr lang="ba-RU" sz="3200" dirty="0" smtClean="0">
                <a:solidFill>
                  <a:srgbClr val="E4721C"/>
                </a:solidFill>
                <a:latin typeface="Times New Roman" pitchFamily="18" charset="0"/>
                <a:cs typeface="Times New Roman" pitchFamily="18" charset="0"/>
              </a:rPr>
              <a:t>килә</a:t>
            </a:r>
            <a:endParaRPr lang="ru-RU" sz="3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гира Магановна\Desktop\964007_fon-prezentacii-delovo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9143999" cy="69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89301"/>
            <a:ext cx="536248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a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Бәхет эшкә бирелгәннән,</a:t>
            </a:r>
          </a:p>
          <a:p>
            <a:pPr marL="0" indent="0">
              <a:buNone/>
            </a:pPr>
            <a:endParaRPr lang="ba-RU" sz="3600" b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85293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Оят, хурлык, түбәннекләр – иренгәннән.</a:t>
            </a:r>
            <a:endParaRPr lang="ru-RU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04195"/>
            <a:ext cx="19442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гира Магановна\Desktop\964007_fon-prezentacii-delovo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5183"/>
            <a:ext cx="9143999" cy="68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17" y="-29952"/>
            <a:ext cx="48895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Магира Магановна\Desktop\abdulla-alish-illyustratsiiиа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60" y="-29953"/>
            <a:ext cx="4752528" cy="68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1265" y="851696"/>
            <a:ext cx="2881746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6275" y="1321199"/>
            <a:ext cx="27082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Ялкаулык</a:t>
            </a:r>
            <a:r>
              <a:rPr lang="ru-RU" sz="22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i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хурлык</a:t>
            </a:r>
            <a:r>
              <a:rPr lang="ru-RU" sz="22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200" b="1" i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Тырышлык</a:t>
            </a:r>
            <a:r>
              <a:rPr lang="ru-RU" sz="22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b="1" i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зурлык</a:t>
            </a:r>
            <a:endParaRPr lang="ru-RU" sz="22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гира Магановна\Desktop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55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526">
            <a:off x="-2600596" y="3309946"/>
            <a:ext cx="1716067" cy="1383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449">
            <a:off x="9291191" y="5632651"/>
            <a:ext cx="749992" cy="834366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7959" y="3673571"/>
            <a:ext cx="989119" cy="106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45" y="404068"/>
            <a:ext cx="2591608" cy="302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9375">
            <a:off x="2184350" y="7142898"/>
            <a:ext cx="1536192" cy="1380744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78" y="525018"/>
            <a:ext cx="1447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879 C 0.00156 -0.04074 -0.00365 -0.07569 0.00573 -0.10416 C 0.00833 -0.11226 0.01076 -0.12037 0.01354 -0.128 C 0.01649 -0.13657 0.02413 -0.15208 0.02413 -0.15185 C 0.02847 -0.17245 0.02326 -0.15694 0.03437 -0.17175 C 0.0625 -0.20949 0.03403 -0.17916 0.05798 -0.19976 C 0.07066 -0.21087 0.08003 -0.21435 0.09444 -0.2199 C 0.11979 -0.22962 0.11528 -0.23148 0.14392 -0.23564 C 0.20069 -0.23263 0.19948 -0.23726 0.23489 -0.22384 C 0.2401 -0.21851 0.24548 -0.21319 0.25069 -0.20787 C 0.2533 -0.20509 0.25833 -0.19976 0.25833 -0.19953 C 0.2618 -0.19189 0.26545 -0.18402 0.26875 -0.17615 C 0.27048 -0.17222 0.27396 -0.16388 0.27396 -0.16365 C 0.2776 -0.14166 0.28576 -0.1206 0.29219 -0.10023 C 0.29757 -0.08379 0.2993 -0.06527 0.30798 -0.05254 C 0.3125 -0.03125 0.31701 -0.00231 0.31059 0.01922 C 0.3092 0.02385 0.30521 0.02454 0.3026 0.02732 C 0.2967 0.02593 0.2901 0.02663 0.28455 0.02315 C 0.27726 0.01899 0.26858 -0.01365 0.26614 -0.02453 C 0.26736 -0.05555 0.26406 -0.11365 0.28194 -0.14027 C 0.29201 -0.18703 0.33125 -0.21319 0.35989 -0.22777 C 0.37031 -0.22662 0.38125 -0.2287 0.39114 -0.22384 C 0.39601 -0.22175 0.39774 -0.21226 0.40173 -0.20787 C 0.40469 -0.20416 0.40903 -0.20347 0.41215 -0.19976 C 0.42205 -0.18796 0.42778 -0.17453 0.43819 -0.16388 C 0.44392 -0.15092 0.45069 -0.14328 0.45382 -0.128 C 0.45312 -0.10949 0.45417 -0.09027 0.45121 -0.07222 C 0.4493 -0.05902 0.42778 -0.05254 0.42778 -0.05231 C 0.41753 -0.0537 0.40642 -0.05138 0.39653 -0.05648 C 0.3908 -0.05949 0.38333 -0.07638 0.38333 -0.07592 C 0.3717 -0.1125 0.37743 -0.09861 0.36788 -0.12013 C 0.3651 -0.1331 0.35937 -0.14259 0.35729 -0.15601 C 0.35538 -0.16921 0.35208 -0.19583 0.35208 -0.1956 C 0.35364 -0.2625 0.34236 -0.32037 0.37309 -0.36712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0289E-6 C 0.00434 -0.05272 0.00868 -0.12693 -0.01007 -0.12971 C -0.03542 -0.13526 -0.06719 0.10867 -0.09792 0.10289 C -0.12552 0.09642 -0.0842 -0.11376 -0.11094 -0.11861 C -0.13871 -0.12485 -0.14288 0.03237 -0.17257 0.02659 C -0.19913 0.02081 -0.17153 -0.08023 -0.19514 -0.08532 C -0.21788 -0.0904 -0.21597 -0.00809 -0.23663 -0.01272 C -0.24844 -0.01526 -0.2467 -0.03722 -0.24566 -0.0541 " pathEditMode="relative" rAng="11363547" ptsTypes="ffffffff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29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081 C 0.00122 0.00023 0.01285 0.00855 0.01806 0.01896 C 0.02309 0.03052 0.02587 0.04416 0.0283 0.05757 C 0.03108 0.07144 0.0283 0.08277 0.02587 0.09549 C 0.02309 0.10705 0.01928 0.11976 0.01025 0.13017 C 0.00261 0.14057 -0.01041 0.1489 -0.02447 0.15537 C -0.0375 0.16161 -0.05295 0.16578 -0.0684 0.16786 C -0.08385 0.16994 -0.0993 0.16994 -0.11354 0.16786 C -0.12899 0.16578 -0.14305 0.16046 -0.15468 0.15213 C -0.16632 0.14474 -0.17673 0.13549 -0.18177 0.12369 C -0.18836 0.11329 -0.19079 0.09872 -0.19079 0.08716 C -0.19218 0.0756 -0.19079 0.06196 -0.1842 0.0504 C -0.17795 0.04 -0.16632 0.03144 -0.15086 0.02751 C -0.13524 0.02427 -0.11979 0.02843 -0.10954 0.03583 C -0.10052 0.04323 -0.09409 0.05479 -0.0927 0.06843 C -0.0927 0.08185 -0.09409 0.09456 -0.10052 0.10497 C -0.10711 0.11537 -0.10572 0.11745 -0.13142 0.13109 C -0.15468 0.14589 -0.17795 0.1415 -0.19218 0.14265 C -0.20625 0.14265 -0.21788 0.13849 -0.23194 0.13433 C -0.24757 0.12924 -0.26041 0.11976 -0.26944 0.11121 C -0.27847 0.10265 -0.28229 0.09225 -0.2875 0.0756 C -0.29114 0.05896 -0.29114 0.0504 -0.29114 0.03791 C -0.29114 0.0252 -0.29114 0.01294 -0.29114 0.00023 " pathEditMode="relative" rAng="0" ptsTypes="fffffffffffffffffffffff">
                                      <p:cBhvr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-0.00046 L 0.07413 -0.03519 L -0.08282 -0.06806 L 0.07413 -0.10324 L -0.08282 -0.13819 L 0.07413 -0.17107 L -0.08282 -0.20579 L 0.07413 -0.23866 L -0.08282 -0.27384 L 0.07413 -0.3088 L -0.08282 -0.3419 L 0.07413 -0.37662 L -0.08282 -0.40926 L 0.07413 -0.44444 L -0.08282 -0.4794 L 0.07413 -0.5125 L -0.08282 -0.54769 " pathEditMode="relative" rAng="16200000" ptsTypes="FFFFFFFFFFFFFFFFF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0295 0.04862 -0.02865 0.09005 -0.07032 0.09468 C -0.11302 0.09931 -0.14983 0.06459 -0.15278 0.01644 C -0.15573 -0.03217 -0.19219 -0.06736 -0.23473 -0.06273 C -0.27639 -0.05833 -0.30834 -0.0162 -0.30591 0.03288 " pathEditMode="relative" rAng="10525011" ptsTypes="fffff">
                                      <p:cBhvr>
                                        <p:cTn id="2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92D050"/>
            </a:gs>
            <a:gs pos="70000">
              <a:srgbClr val="99FF66"/>
            </a:gs>
            <a:gs pos="100000">
              <a:srgbClr val="33CC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45" y="404068"/>
            <a:ext cx="2591608" cy="302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786" y="420627"/>
            <a:ext cx="1071487" cy="138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23" y="505294"/>
            <a:ext cx="1836337" cy="180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1161721" cy="130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281093" cy="143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3938304"/>
            <a:ext cx="2304256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ялкау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340" y="3017275"/>
            <a:ext cx="2304256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иренгән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180" y="3666936"/>
            <a:ext cx="2304256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алдакчы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340" y="4200398"/>
            <a:ext cx="2304256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хәйләкәр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779" y="2314851"/>
            <a:ext cx="2487355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эшчән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6563" y="3527990"/>
            <a:ext cx="2487355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тырыш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200" y="4158834"/>
            <a:ext cx="2487355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яхшы күңелле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200" y="4682054"/>
            <a:ext cx="2487355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хәйләсез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2199" y="2905780"/>
            <a:ext cx="2487355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ba-RU" sz="2800" b="1" dirty="0" smtClean="0">
                <a:solidFill>
                  <a:srgbClr val="C00000"/>
                </a:solidFill>
              </a:rPr>
              <a:t>иренмәгән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C -0.25 0.03496 -0.22205 0.06204 -0.18802 0.06204 C -0.15295 0.06204 -0.125 0.03496 -0.125 -4.44444E-6 C -0.125 -0.03495 -0.09705 -0.06203 -0.06198 -0.06203 C -0.02795 -0.06203 2.22222E-6 -0.03495 2.22222E-6 -4.44444E-6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C 0.00381 0.00301 0.00815 0.00486 0.01128 0.00903 C 0.0144 0.01319 0.01544 0.01944 0.01805 0.02407 C 0.03194 0.04861 0.01874 0.0169 0.02951 0.04537 C 0.0328 0.06713 0.03437 0.06852 0.02725 0.09699 C 0.02499 0.10625 0.01596 0.10718 0.01128 0.11204 C 0.00451 0.11921 -0.0007 0.12847 -0.00695 0.13634 C -0.01164 0.14236 -0.01754 0.1463 -0.02275 0.15139 C -0.02796 0.1794 -0.02049 0.15093 -0.03195 0.16968 C -0.03351 0.17222 -0.03282 0.17616 -0.03421 0.1787 C -0.03595 0.18218 -0.0389 0.18449 -0.04098 0.18773 C -0.04792 0.19907 -0.04845 0.21018 -0.05695 0.22106 C -0.06233 0.24282 -0.05886 0.23403 -0.06598 0.24838 C -0.0691 0.27361 -0.06824 0.26042 -0.06824 0.28773 " pathEditMode="relative" ptsTypes="fffffffffffff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0.00069 0.00417 0.00191 0.0081 0.00226 0.01227 C 0.00347 0.0294 0.0026 0.04676 0.00451 0.06366 C 0.00486 0.06736 0.00781 0.06968 0.00903 0.07292 C 0.01007 0.07569 0.00972 0.0794 0.01128 0.08194 C 0.01302 0.08472 0.0158 0.08588 0.01805 0.08796 C 0.02378 0.09329 0.02812 0.10116 0.03403 0.10625 C 0.0375 0.10926 0.04184 0.10995 0.04549 0.11227 C 0.04792 0.11389 0.05 0.1162 0.05226 0.11829 C 0.05382 0.1213 0.05469 0.125 0.05677 0.12731 C 0.05868 0.1294 0.0618 0.12801 0.06354 0.13032 C 0.07014 0.13912 0.07639 0.15579 0.08177 0.16667 C 0.09496 0.19329 0.07917 0.15972 0.08854 0.18495 C 0.08976 0.18819 0.09305 0.19398 0.09305 0.19398 " pathEditMode="relative" ptsTypes="fffffffffffff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1146 0.0162 0.02275 0.03241 0.03421 0.04861 C 0.03646 0.05162 0.04098 0.05764 0.04098 0.05764 C 0.03941 0.06875 0.04011 0.08079 0.03646 0.09097 C 0.03525 0.09444 0.02344 0.09838 0.02049 0.1 C 0.00365 0.10972 -0.00937 0.11528 -0.02725 0.11829 C -0.03559 0.12199 -0.03194 0.11991 -0.03854 0.1243 " pathEditMode="relative" ptsTypes="ffffff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7 -0.0338 C -0.16563 -0.02222 -0.1566 -0.01158 -0.14167 0.00185 C -0.13281 0.02338 -0.14097 0.01018 -0.11111 0.04236 C -0.1 0.05417 -0.10087 0.06157 -0.08629 0.0743 C -0.0665 0.11458 -0.10417 0.14329 -0.16997 0.15046 C -0.18247 0.15694 -0.19028 0.16204 -0.21094 0.16435 C -0.21997 0.17569 -0.25087 0.18055 -0.254 0.19398 C -0.2599 0.20741 -0.26059 0.22268 -0.2632 0.2368 " pathEditMode="relative" rAng="860778" ptsTypes="fffffff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C -0.00208 0.02292 -0.00555 0.04398 -0.00902 0.06667 C -0.00971 0.07176 -0.01128 0.08172 -0.01128 0.08172 C -0.01405 0.12037 -0.02603 0.19306 -0.00902 0.22709 C -0.00572 0.24028 -0.00051 0.25093 0.00695 0.26042 C 0.01077 0.27639 0.01494 0.27848 0.02726 0.28172 C 0.04202 0.30139 0.03629 0.2956 0.0547 0.30301 C 0.07067 0.30926 0.0632 0.30903 0.07049 0.30903 " pathEditMode="relative" ptsTypes="fffffff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2 0.00949 C 0.08334 0.02639 0.08091 0.04051 0.07952 0.05833 C 0.07691 0.09398 0.0757 0.13588 0.05157 0.15232 C 0.03733 0.16204 0.02101 0.16505 0.00608 0.16991 C -0.00034 0.17685 -0.00798 0.18171 -0.01354 0.19074 C -0.01718 0.19653 -0.02413 0.20833 -0.02413 0.20857 C -0.02361 0.22222 -0.02204 0.25 -0.02204 0.25046 " pathEditMode="relative" rAng="0" ptsTypes="ffffff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4.44444E-6 C 0.00695 0.04306 0.00643 0.07454 0.00834 0.09584 C 0.00868 0.09838 0.00886 0.10186 0.00921 0.10278 C 0.01025 0.10556 0.01146 0.1051 0.01268 0.10625 C 0.01355 0.11088 0.01389 0.11505 0.01424 0.12686 C 0.01459 0.14468 0.01528 0.16621 0.01528 0.18542 " pathEditMode="relative" rAng="0" ptsTypes="fffff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8 0.04028 C -0.10781 0.04445 -0.10642 0.04838 -0.10625 0.05255 C -0.10399 0.15649 -0.10729 0.26088 -0.10174 0.36459 C -0.10139 0.37037 -0.08715 0.39121 -0.08125 0.39792 C -0.06545 0.41575 -0.04931 0.42732 -0.03125 0.44028 C -0.03073 0.44075 -0.00764 0.45371 -0.00399 0.45857 L -0.0132 0.48287 " pathEditMode="relative" rAng="0" ptsTypes="fffff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059 0.02338 0.00833 0.03842 0.01805 0.05463 C 0.0243 0.06504 0.02882 0.07407 0.03403 0.08472 C 0.0401 0.11713 0.04687 0.1544 0.03177 0.18472 C 0.02639 0.20648 0.03385 0.18055 0.02274 0.20301 C 0.01163 0.22523 0.02969 0.20023 0.0158 0.21805 C 0.01215 0.24213 0.01528 0.2287 0.00451 0.25764 C 0.00208 0.26412 0.00243 0.27222 3.33333E-6 0.2787 C -0.00174 0.28333 -0.00469 0.2868 -0.00695 0.29097 C -0.01215 0.31203 -0.01372 0.33264 -0.01372 0.35463 " pathEditMode="relative" ptsTypes="fffffffff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гира Магановна\Desktop\964007_fon-prezentacii-delovo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06557"/>
            <a:ext cx="6012159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a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Бәхет эшкә бирелгәннән,</a:t>
            </a:r>
          </a:p>
          <a:p>
            <a:pPr marL="0" indent="0">
              <a:buNone/>
            </a:pPr>
            <a:endParaRPr lang="ba-RU" b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85293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Оят, хурлык</a:t>
            </a:r>
            <a:r>
              <a:rPr lang="ba-RU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түбәнлекләр </a:t>
            </a:r>
            <a:r>
              <a:rPr lang="ba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иренгәннән.</a:t>
            </a:r>
            <a:endParaRPr lang="ru-RU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04195"/>
            <a:ext cx="19442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гира Магановна\Desktop\964007_fon-prezentacii-delovo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эшне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үмәк кул </a:t>
            </a:r>
            <a:r>
              <a:rPr lang="ba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</a:rPr>
              <a:t>җ</a:t>
            </a:r>
            <a:r>
              <a:rPr lang="ba-RU" b="1" dirty="0" smtClean="0">
                <a:solidFill>
                  <a:srgbClr val="FF0000"/>
                </a:solidFill>
                <a:latin typeface="BelZAGZ" pitchFamily="18" charset="0"/>
              </a:rPr>
              <a:t>и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ңгән.</a:t>
            </a:r>
          </a:p>
          <a:p>
            <a:endParaRPr lang="ba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Агач </a:t>
            </a:r>
            <a:r>
              <a:rPr lang="ba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имеше белән, кеше эше белән.</a:t>
            </a:r>
          </a:p>
          <a:p>
            <a:endParaRPr lang="ba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a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Хезмәт төбе – хөрмәт.</a:t>
            </a:r>
            <a:endParaRPr lang="ru-RU" b="1" dirty="0">
              <a:solidFill>
                <a:srgbClr val="FF0000"/>
              </a:solidFill>
              <a:latin typeface="BelZAGZ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гимназия с.Раевский. Л.М.Насырова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161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Магира Магановна</dc:creator>
  <cp:lastModifiedBy>Галинка</cp:lastModifiedBy>
  <cp:revision>31</cp:revision>
  <dcterms:created xsi:type="dcterms:W3CDTF">2017-01-18T07:34:09Z</dcterms:created>
  <dcterms:modified xsi:type="dcterms:W3CDTF">2017-02-06T17:13:37Z</dcterms:modified>
</cp:coreProperties>
</file>