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9" r:id="rId1"/>
    <p:sldMasterId id="2147483931" r:id="rId2"/>
    <p:sldMasterId id="2147483954" r:id="rId3"/>
  </p:sldMasterIdLst>
  <p:notesMasterIdLst>
    <p:notesMasterId r:id="rId13"/>
  </p:notesMasterIdLst>
  <p:handoutMasterIdLst>
    <p:handoutMasterId r:id="rId14"/>
  </p:handoutMasterIdLst>
  <p:sldIdLst>
    <p:sldId id="329" r:id="rId4"/>
    <p:sldId id="258" r:id="rId5"/>
    <p:sldId id="327" r:id="rId6"/>
    <p:sldId id="301" r:id="rId7"/>
    <p:sldId id="260" r:id="rId8"/>
    <p:sldId id="324" r:id="rId9"/>
    <p:sldId id="273" r:id="rId10"/>
    <p:sldId id="274" r:id="rId11"/>
    <p:sldId id="281" r:id="rId1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1pPr>
    <a:lvl2pPr marL="457200" algn="ctr" rtl="0" eaLnBrk="0" fontAlgn="base" hangingPunct="0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2pPr>
    <a:lvl3pPr marL="914400" algn="ctr" rtl="0" eaLnBrk="0" fontAlgn="base" hangingPunct="0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3pPr>
    <a:lvl4pPr marL="1371600" algn="ctr" rtl="0" eaLnBrk="0" fontAlgn="base" hangingPunct="0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4pPr>
    <a:lvl5pPr marL="1828800" algn="ctr" rtl="0" eaLnBrk="0" fontAlgn="base" hangingPunct="0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66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00FFFF"/>
    <a:srgbClr val="FF6699"/>
    <a:srgbClr val="000000"/>
    <a:srgbClr val="66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C16703F-94C1-465D-A416-348786945AB4}" type="datetimeFigureOut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61E2C1B-493C-4983-BFEB-A62361E80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754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3E5EBB5-DE31-4D57-BCE4-3B5C797AF1B4}" type="datetimeFigureOut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01E2743-FD07-4FFB-8D62-D1796E76F5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18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6BBC9-0101-4180-A9B7-EC840C04311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740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1D43B9-E851-44C4-830F-0649ECF685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7DDF790-C411-4E1E-8350-8CD2469D8E13}" type="datetime1">
              <a:rPr lang="ru-RU" altLang="ru-RU"/>
              <a:pPr/>
              <a:t>06.02.2017</a:t>
            </a:fld>
            <a:endParaRPr lang="ru-RU" alt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0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08F5E-01A9-48FD-AB46-8EF869157880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FB87E-4715-4A0A-AD57-DE161824E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179760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2DBBF-A5B7-476A-9438-C39309302B02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009AB-EB70-4AB8-9511-AA24657E0F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077398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C9B607D-2EF5-4EC1-8803-3E65680CA114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BF1F77-18F8-46AE-955B-F7C811C849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71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7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7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D4AE3-1538-4824-A323-832CD921649B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887B7-F85C-45F7-B10D-137F13F3C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509010"/>
      </p:ext>
    </p:extLst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975A7-4136-48E4-8862-7179D96BFEB4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985BB-C320-43C3-9841-67221703C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83228"/>
      </p:ext>
    </p:extLst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375FDA-90C3-48BE-8878-1E9D8BA6E1C5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9CCF2-F412-4DFD-966C-91D2A08CE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35515"/>
      </p:ext>
    </p:extLst>
  </p:cSld>
  <p:clrMapOvr>
    <a:masterClrMapping/>
  </p:clrMapOvr>
  <p:transition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0F3F7-50BF-44A5-BA26-8A0B4364AC88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B2273-6484-4F06-B080-E03ADF7D5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798721"/>
      </p:ext>
    </p:extLst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822D7-A1C8-4ACF-B55E-47B298A77D45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91577-8358-4FF1-B1BE-47ABF7966C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336729"/>
      </p:ext>
    </p:extLst>
  </p:cSld>
  <p:clrMapOvr>
    <a:masterClrMapping/>
  </p:clrMapOvr>
  <p:transition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D30EF-04D8-4D3E-B50D-7ECE9021A61D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9344-DDD8-4073-9B8D-507452578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585370"/>
      </p:ext>
    </p:extLst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A405D-6066-4E2A-B3CB-79FEF18E47B0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5693C-5D57-4DB2-80C3-9EF45409D4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702275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44DF7-4624-4DA4-9B4A-4DBC56B333E2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7C3BF-835F-48C2-8C94-0F1C27218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608342"/>
      </p:ext>
    </p:extLst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8F575-B74F-44CA-AFA2-39CD264E9FA5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7C21D-86D8-416A-B8D9-E6065C917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262934"/>
      </p:ext>
    </p:extLst>
  </p:cSld>
  <p:clrMapOvr>
    <a:masterClrMapping/>
  </p:clrMapOvr>
  <p:transition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60924-16DB-47C6-A863-B037658956C8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41FE-03E5-44ED-9D8E-D9FCD8CD2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17349"/>
      </p:ext>
    </p:extLst>
  </p:cSld>
  <p:clrMapOvr>
    <a:masterClrMapping/>
  </p:clrMapOvr>
  <p:transition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5F095-8CA3-42F1-9A3D-5276A0D0A598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EA5A-F0B9-4D99-9414-DCD34785EA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354083"/>
      </p:ext>
    </p:extLst>
  </p:cSld>
  <p:clrMapOvr>
    <a:masterClrMapping/>
  </p:clrMapOvr>
  <p:transition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4060917-0207-45A7-B9D7-1AC32649FE9D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F528746-74EA-477D-A150-2B86ECE59E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765755"/>
      </p:ext>
    </p:extLst>
  </p:cSld>
  <p:clrMapOvr>
    <a:masterClrMapping/>
  </p:clrMapOvr>
  <p:transition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CBF3-6473-44E2-881A-CBD7AF218CB8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C95E-F2F7-45D5-8C97-2B2224505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22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C34B-BCF6-4DDF-A829-BA9E31EB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EEAE7E8-B269-4A15-93CD-EF761EEA73FA}" type="datetime1">
              <a:rPr lang="ru-RU" altLang="ru-RU"/>
              <a:pPr/>
              <a:t>06.02.2017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56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5CECE-BBC2-4B6F-930E-81EA90D7014C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EEC7-8CBA-42E2-A85B-DA8069921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226048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5CB9A-D6DB-4988-AEEC-76B63AE9E2BC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40343-FF5D-4360-A5EC-21D4CE6C27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379727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F36C0-9F86-4390-86ED-B0DBC5F42995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05520-2E87-4985-B716-A45E88539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622596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8671E-6215-4029-B731-37CAB75F7EEE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5CA8-0675-4ACF-BC30-10F526FDFD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5892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1D6AD-38CA-4D05-ADB1-9AC0C996A2D3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609F6-7C57-433D-A998-85AB40805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89185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ABA3A-991A-4C8A-BC32-C34AFA11FCC6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31A6-A3CC-41CF-A16C-C8C691EDD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335946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13343-8E69-4CF9-8821-0BBA8BF0A492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7162-CC60-4D80-928C-6674094F6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323234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4DAAF1A-6F7B-41BB-A6B9-84B745202E17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29F1087-261D-4AA6-8C32-9FE1052533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8ECECCF-2AD6-4D6E-B9AE-211269D3BF64}" type="datetime1">
              <a:rPr lang="ru-RU" altLang="ru-RU"/>
              <a:pPr/>
              <a:t>06.02.2017</a:t>
            </a:fld>
            <a:endParaRPr lang="ru-RU" alt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F1FF539-1E1F-4644-B505-10EEE802D8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61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61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61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61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61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6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A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6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4F61768-F4AC-4CBC-A119-6CCC4E019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F2EB690C-F45D-40AE-8DEF-9144057B7489}" type="datetime1">
              <a:rPr lang="ru-RU" altLang="ru-RU"/>
              <a:pPr/>
              <a:t>06.02.2017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zbash.ru/index.php/foto/7-portraits/detail/139-musajali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1;&#1083;&#1103;\Downloads\%20konkurs%20-%20%20dlya%20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2" name="Picture 10" descr="Муса Җәлил - Муса Җәли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63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67000" y="1981200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tt-RU" altLang="ru-RU" sz="4000" b="0"/>
              <a:t>Синең </a:t>
            </a:r>
            <a:br>
              <a:rPr lang="tt-RU" altLang="ru-RU" sz="4000" b="0"/>
            </a:br>
            <a:r>
              <a:rPr lang="tt-RU" altLang="ru-RU" sz="4000" b="0"/>
              <a:t>     каршыңда</a:t>
            </a:r>
            <a:br>
              <a:rPr lang="tt-RU" altLang="ru-RU" sz="4000" b="0"/>
            </a:br>
            <a:r>
              <a:rPr lang="tt-RU" altLang="ru-RU" sz="4000" b="0"/>
              <a:t>             башым </a:t>
            </a:r>
            <a:br>
              <a:rPr lang="tt-RU" altLang="ru-RU" sz="4000" b="0"/>
            </a:br>
            <a:r>
              <a:rPr lang="tt-RU" altLang="ru-RU" sz="4000" b="0"/>
              <a:t>                      иям! </a:t>
            </a:r>
            <a:endParaRPr lang="ru-RU" altLang="ru-RU" sz="4000" b="0"/>
          </a:p>
        </p:txBody>
      </p:sp>
      <p:pic>
        <p:nvPicPr>
          <p:cNvPr id="187405" name=" konkurs -  dlya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87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40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Изображение 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4148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029200" y="16002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buSzTx/>
              <a:buFont typeface="Wingdings" pitchFamily="2" charset="2"/>
              <a:buNone/>
            </a:pPr>
            <a:r>
              <a:rPr lang="tt-RU" altLang="ru-RU" b="0" i="1">
                <a:solidFill>
                  <a:srgbClr val="FF0000"/>
                </a:solidFill>
              </a:rPr>
              <a:t>Советлар Союзы  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tt-RU" altLang="ru-RU" b="0" i="1">
                <a:solidFill>
                  <a:srgbClr val="FF0000"/>
                </a:solidFill>
              </a:rPr>
              <a:t>           Герое, 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tt-RU" altLang="ru-RU" b="0" i="1">
                <a:solidFill>
                  <a:srgbClr val="FF0000"/>
                </a:solidFill>
              </a:rPr>
              <a:t> Ленин премиясе  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tt-RU" altLang="ru-RU" b="0" i="1">
                <a:solidFill>
                  <a:srgbClr val="FF0000"/>
                </a:solidFill>
              </a:rPr>
              <a:t>      лауреаты, 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tt-RU" altLang="ru-RU" b="0" i="1">
                <a:solidFill>
                  <a:srgbClr val="FF0000"/>
                </a:solidFill>
              </a:rPr>
              <a:t>   герой -шагыйр</a:t>
            </a:r>
            <a:r>
              <a:rPr lang="ru-RU" altLang="ru-RU" b="0" i="1">
                <a:solidFill>
                  <a:srgbClr val="FF0000"/>
                </a:solidFill>
              </a:rPr>
              <a:t>ь</a:t>
            </a:r>
            <a:r>
              <a:rPr lang="tt-RU" altLang="ru-RU" b="0" i="1">
                <a:solidFill>
                  <a:srgbClr val="FF0000"/>
                </a:solidFill>
              </a:rPr>
              <a:t>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tt-RU" altLang="ru-RU" b="0">
                <a:solidFill>
                  <a:srgbClr val="FF0000"/>
                </a:solidFill>
              </a:rPr>
              <a:t>            </a:t>
            </a:r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tt-RU" altLang="ru-RU" sz="3600">
                <a:solidFill>
                  <a:srgbClr val="FF0000"/>
                </a:solidFill>
              </a:rPr>
              <a:t>Муса Җәлил</a:t>
            </a:r>
            <a:endParaRPr lang="ru-RU" altLang="ru-RU" sz="3600">
              <a:solidFill>
                <a:srgbClr val="FF0000"/>
              </a:solidFill>
            </a:endParaRPr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tt-RU" altLang="ru-RU" sz="3600">
                <a:solidFill>
                  <a:srgbClr val="FF0000"/>
                </a:solidFill>
              </a:rPr>
              <a:t>(1906-1944)</a:t>
            </a:r>
            <a:r>
              <a:rPr lang="en-US" altLang="ru-RU" sz="3600">
                <a:solidFill>
                  <a:srgbClr val="FF0066"/>
                </a:solidFill>
              </a:rPr>
              <a:t>                                   </a:t>
            </a:r>
            <a:endParaRPr lang="ru-RU" altLang="ru-RU" sz="36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534400" y="60960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305800" y="6172200"/>
            <a:ext cx="5334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Изображение 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WordArt 4"/>
          <p:cNvSpPr>
            <a:spLocks noChangeArrowheads="1" noChangeShapeType="1" noTextEdit="1"/>
          </p:cNvSpPr>
          <p:nvPr/>
        </p:nvSpPr>
        <p:spPr bwMode="auto">
          <a:xfrm>
            <a:off x="228600" y="5715000"/>
            <a:ext cx="8610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Шагыйрь 1906 елның 15 февралендә </a:t>
            </a:r>
          </a:p>
          <a:p>
            <a:r>
              <a: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Оренбург өлкәсе Мостафа авылында дөньяга килә.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/>
          <a:lstStyle/>
          <a:p>
            <a:r>
              <a:rPr lang="tt-RU" altLang="ru-RU" sz="3200"/>
              <a:t>Муса  тормыш иптәше Әминә һәм кызы Чулпан белән.</a:t>
            </a:r>
            <a:endParaRPr lang="ru-RU" altLang="ru-RU" sz="3200"/>
          </a:p>
        </p:txBody>
      </p:sp>
      <p:pic>
        <p:nvPicPr>
          <p:cNvPr id="71684" name="Picture 4" descr="145_e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8600"/>
            <a:ext cx="3554413" cy="3962400"/>
          </a:xfrm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762000" y="2895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6177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Изображение 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1371600"/>
            <a:ext cx="38100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Ярый, дуслар, кызу к</a:t>
            </a:r>
            <a:r>
              <a:rPr lang="tt-RU" altLang="ru-RU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өннәрдә дә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Шаяргалап шулай көлешик;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Сау булыгыз, Ватан сугышында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Җиңеп кайтып, исән күрешик.</a:t>
            </a:r>
            <a:endParaRPr lang="en-US" altLang="ru-RU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/>
            <a:r>
              <a:rPr lang="ru-RU" altLang="ru-RU" sz="2400" b="0">
                <a:solidFill>
                  <a:srgbClr val="FFFF00"/>
                </a:solidFill>
                <a:latin typeface="Arial" charset="0"/>
              </a:rPr>
              <a:t>               М.Жәлил</a:t>
            </a:r>
            <a:r>
              <a:rPr lang="en-US" altLang="ru-RU" sz="4000" b="0">
                <a:solidFill>
                  <a:srgbClr val="0000CC"/>
                </a:solidFill>
                <a:latin typeface="Arial" charset="0"/>
              </a:rPr>
              <a:t>                                                                                      </a:t>
            </a:r>
            <a:r>
              <a:rPr lang="ru-RU" altLang="ru-RU" sz="4000" b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ru-RU" sz="4000" b="0">
                <a:solidFill>
                  <a:srgbClr val="0000CC"/>
                </a:solidFill>
                <a:latin typeface="Arial" charset="0"/>
              </a:rPr>
              <a:t>                                          </a:t>
            </a:r>
            <a:endParaRPr lang="ru-RU" altLang="ru-RU" sz="4000" b="0">
              <a:solidFill>
                <a:srgbClr val="0000CC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534400" y="6324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400"/>
            <a:ext cx="15382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3493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1447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3477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45573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8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1600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9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89475"/>
            <a:ext cx="13668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0" name="TextBox 12"/>
          <p:cNvSpPr txBox="1">
            <a:spLocks noChangeArrowheads="1"/>
          </p:cNvSpPr>
          <p:nvPr/>
        </p:nvSpPr>
        <p:spPr bwMode="auto">
          <a:xfrm>
            <a:off x="2819400" y="27432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tt-RU" altLang="ru-RU" sz="3600">
                <a:solidFill>
                  <a:srgbClr val="FF0000"/>
                </a:solidFill>
              </a:rPr>
              <a:t>ҖӘЛИЛЧЕЛӘР</a:t>
            </a:r>
            <a:endParaRPr lang="ru-RU" altLang="ru-RU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зображение 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8977">
            <a:off x="457200" y="3048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467">
            <a:off x="4648200" y="304800"/>
            <a:ext cx="42672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зображение 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953000" y="0"/>
            <a:ext cx="4191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t-RU" altLang="ru-RU" sz="3600" b="0">
              <a:solidFill>
                <a:srgbClr val="F9F9F9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t-RU" altLang="ru-RU" sz="3600" b="0">
              <a:solidFill>
                <a:srgbClr val="F9F9F9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3600" b="0">
                <a:solidFill>
                  <a:srgbClr val="FFFF00"/>
                </a:solidFill>
                <a:latin typeface="Arial" charset="0"/>
              </a:rPr>
              <a:t>1944 нче елның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3600" b="0">
                <a:solidFill>
                  <a:srgbClr val="FFFF00"/>
                </a:solidFill>
                <a:latin typeface="Arial" charset="0"/>
              </a:rPr>
              <a:t>25 августында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3600" b="0">
                <a:solidFill>
                  <a:srgbClr val="FFFF00"/>
                </a:solidFill>
                <a:latin typeface="Arial" charset="0"/>
              </a:rPr>
              <a:t>Җәлил һәм аның иптәшләренең гомерләре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3600" b="0">
                <a:solidFill>
                  <a:srgbClr val="FFFF00"/>
                </a:solidFill>
                <a:latin typeface="Arial" charset="0"/>
              </a:rPr>
              <a:t>гил</a:t>
            </a:r>
            <a:r>
              <a:rPr lang="ru-RU" altLang="ru-RU" sz="3600" b="0">
                <a:solidFill>
                  <a:srgbClr val="FFFF00"/>
                </a:solidFill>
                <a:latin typeface="Arial" charset="0"/>
              </a:rPr>
              <a:t>ь</a:t>
            </a:r>
            <a:r>
              <a:rPr lang="tt-RU" altLang="ru-RU" sz="3600" b="0">
                <a:solidFill>
                  <a:srgbClr val="FFFF00"/>
                </a:solidFill>
                <a:latin typeface="Arial" charset="0"/>
              </a:rPr>
              <a:t>отино балтасы астында  өзелә.</a:t>
            </a:r>
            <a:endParaRPr lang="ru-RU" altLang="ru-RU" sz="3600" b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2590800"/>
            <a:ext cx="3962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chemeClr val="tx1"/>
                </a:solidFill>
                <a:latin typeface="Arial" charset="0"/>
              </a:rPr>
              <a:t>Җыр өйрәтте мине хөр яшәргә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chemeClr val="tx1"/>
                </a:solidFill>
                <a:latin typeface="Arial" charset="0"/>
              </a:rPr>
              <a:t>Һәм үләргә кыю ир булып.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chemeClr val="tx1"/>
                </a:solidFill>
                <a:latin typeface="Arial" charset="0"/>
              </a:rPr>
              <a:t>Гомерем минем моңлы бер җыр иде,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400" b="0">
                <a:solidFill>
                  <a:schemeClr val="tx1"/>
                </a:solidFill>
                <a:latin typeface="Arial" charset="0"/>
              </a:rPr>
              <a:t>Үлемем дә яңгырар җыр булып.</a:t>
            </a:r>
            <a:endParaRPr lang="ru-RU" altLang="ru-RU" sz="24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646</TotalTime>
  <Words>113</Words>
  <Application>Microsoft Office PowerPoint</Application>
  <PresentationFormat>Экран (4:3)</PresentationFormat>
  <Paragraphs>30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Constantia</vt:lpstr>
      <vt:lpstr>Wingdings 2</vt:lpstr>
      <vt:lpstr>Calibri</vt:lpstr>
      <vt:lpstr>Tahoma</vt:lpstr>
      <vt:lpstr>Wingdings</vt:lpstr>
      <vt:lpstr>Океан</vt:lpstr>
      <vt:lpstr>Облака</vt:lpstr>
      <vt:lpstr>4_Бумажная</vt:lpstr>
      <vt:lpstr>Презентация PowerPoint</vt:lpstr>
      <vt:lpstr>Презентация PowerPoint</vt:lpstr>
      <vt:lpstr>Презентация PowerPoint</vt:lpstr>
      <vt:lpstr>Муса  тормыш иптәше Әминә һәм кызы Чулпан белән.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Галинка</dc:creator>
  <cp:lastModifiedBy>Галинка</cp:lastModifiedBy>
  <cp:revision>51</cp:revision>
  <cp:lastPrinted>1601-01-01T00:00:00Z</cp:lastPrinted>
  <dcterms:created xsi:type="dcterms:W3CDTF">1601-01-01T00:00:00Z</dcterms:created>
  <dcterms:modified xsi:type="dcterms:W3CDTF">2017-02-06T17:14:01Z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