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56" r:id="rId7"/>
    <p:sldMasterId id="2147483768" r:id="rId8"/>
    <p:sldMasterId id="2147483792" r:id="rId9"/>
    <p:sldMasterId id="2147483804" r:id="rId10"/>
    <p:sldMasterId id="2147483816" r:id="rId11"/>
  </p:sldMasterIdLst>
  <p:notesMasterIdLst>
    <p:notesMasterId r:id="rId41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slide" Target="slides/slide2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slide" Target="slides/slide29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4E6F0-4E8F-4423-8550-D9BE48674F77}" type="datetimeFigureOut">
              <a:rPr lang="ru-RU" smtClean="0"/>
              <a:t>07.02.2017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A9BAF-EBB9-4F17-824C-4F6F583DF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38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CD71EA8-4A9F-4CDD-BC59-B0B38DB32F10}" type="datetime1">
              <a:rPr lang="ru-RU" smtClean="0"/>
              <a:t>07.02.2017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FA5EDF-2984-49F1-97D9-6FF2A1A21207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1B084-DB91-497F-9E63-D4A334FCF6EC}" type="datetime1">
              <a:rPr lang="ru-RU" smtClean="0"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1B8D-9F49-4E95-A8BE-01AC66B0F681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F25CE-A55F-4749-944A-878F740AF242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79504-1685-4E07-B837-9A5BBF8A1B1D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70CC-16AA-4C2C-8E95-FC39035E96B5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0B20E-6011-4B8A-A747-2FD9B9CE6B6F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AD20-FB78-4D8A-9FD6-B57F1EAE6B43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7A9C4-DC50-434B-B30E-3940EFB4971E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A9CF-D357-4C96-BB8F-F12E491F900B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F9CA6-2B6E-42F5-97C8-C94F9CD6E4EB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CFB3-8254-430D-B269-D9081644F65A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32BFB-8929-4A8B-9215-05C4252BFBC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6AD669A-CB68-487F-9C03-1A94D86680BA}" type="datetime1">
              <a:rPr lang="ru-RU" smtClean="0"/>
              <a:t>07.02.2017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84B5-A36D-4726-B47A-4B0B1A58220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ABB3-B251-462A-8D4E-A7A7610EF897}" type="datetime1">
              <a:rPr lang="ru-RU" smtClean="0"/>
              <a:t>07.02.2017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38FC1DE-ACDE-4D65-9610-2B7648D612EC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A4509B-474D-48B3-8E53-A604D7A01BFD}" type="datetime1">
              <a:rPr lang="ru-RU" smtClean="0"/>
              <a:t>07.02.2017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49DBF-A3D6-4B58-9E4B-124C9288DE10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0B1B-39DC-46BB-8CF4-9ADF0CF2DF07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D9D66-0A87-4434-925C-E1CD09476287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C9971E3-11E0-4407-AB53-ACF223AD1E25}" type="datetime1">
              <a:rPr lang="ru-RU" smtClean="0"/>
              <a:t>07.02.2017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EC2AEBE-552A-4E0B-B36E-91B006D540E5}" type="datetime1">
              <a:rPr lang="ru-RU" smtClean="0"/>
              <a:t>07.02.2017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4F93E-96EE-42D1-BAB9-7ACDD1AF0B78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F0E3079-E7E2-4488-8260-E50D005868B8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BFF9A-3F4F-4936-858C-BFDEDEFB3761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2212198-A802-4B31-A6FF-BA2BF49E5CCC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E23141-B274-428A-AA5E-F9F323B5CDD3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03A6F-4B4F-44D2-AEDF-E0C12744BCCC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8C181-E06F-485A-B008-7E2DF62E455D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B5E21E-CFCA-4809-AE57-83CF13929CA0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A85C76-B459-4276-83A1-BA76E5DDF4B1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DE198-267D-41D1-B925-B1FA833AAF8B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DC5AD7-C37C-44EF-9227-0CC231DC6A79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7BD85-4351-42CD-97D7-7C81F73D28E4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05382C3-A5BE-4A7F-BABA-EAE79D27E536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18AB-71E0-4196-8470-480EA0A9D540}" type="datetime1">
              <a:rPr lang="ru-RU" smtClean="0"/>
              <a:t>07.02.2017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113A1C-D2C6-456F-8361-7052C27051ED}" type="datetime1">
              <a:rPr lang="ru-RU" smtClean="0"/>
              <a:t>07.02.2017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B813E-2BE1-4DAA-A4AB-65FC314BA9CD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1BF1-42DC-4D77-867A-32D92303D674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9D69A-42FE-4AC2-8A69-BCBA657FB146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E038-701E-4682-8141-A0EA43A076EF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7620-2F5B-41E8-A382-2C57431AA672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DADFFA0-21F6-4B39-95E4-A5899C0E5B95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514AE1-7091-4FA3-BCB5-805F57D1E8C0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A4506-A5A4-47F4-BACC-CCD5A9240152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1853E-D5B3-4311-9868-6570073B95AD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12979-AE41-47A7-ADFB-044238936017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85F11DB-968C-49FB-A3D2-7CC60368D846}" type="datetime1">
              <a:rPr lang="ru-RU" smtClean="0"/>
              <a:t>07.02.2017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1C92113-AEF7-455A-8CC2-CD64F3F58894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4B50EF7-80F2-4909-B129-8D4A79F590FF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C93A-AEEF-4DE9-AAFC-9ADCEE006557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5D1B-9205-4D26-98BE-DBCE1A5831AD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217040-3032-48B4-960A-FA5D0A6FAD13}" type="datetime1">
              <a:rPr lang="ru-RU" smtClean="0"/>
              <a:t>07.02.2017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D8B220-6137-44AE-B390-A4563B3D4B5B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28626-75B9-4F66-B189-61EE18BAFFC4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742043-6F76-41C8-BD19-D0448AACD924}" type="datetime1">
              <a:rPr lang="ru-RU" smtClean="0"/>
              <a:t>07.02.2017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359A19-C143-449F-9AA9-619A51528D0C}" type="datetime1">
              <a:rPr lang="ru-RU" smtClean="0"/>
              <a:t>07.02.2017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B275-2DC5-4299-8EE4-216592B53A53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61614-3D23-4130-8A7C-041B4878ABCD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4A823A-8F24-4A40-88BA-12813F0E05E7}" type="datetime1">
              <a:rPr lang="ru-RU" smtClean="0"/>
              <a:t>07.02.2017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A0BB2A-3CEC-487F-A049-A389580883BE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A605750-C3D6-418D-B9B5-526D1A2C8B78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61AD65-9BF2-46AD-B822-9F69FFC7F388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3ED24-9BE0-47AF-918D-CDE67ECD9422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62A37-D36F-4AFC-B0EB-79F378ED3995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9F414-5E7A-4D24-964D-9F19EFB88E3A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D54EEA-FD97-43A5-A66B-FFDA5A9DE78F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09996-C478-48AE-BA9E-28262C1AD3DA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16B98-721C-437B-8750-F5F5FC70F438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958957-CEC0-47B0-9235-E64BD328C9D6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3B0DAAC-BCA0-4937-8CEF-81D52D237D2B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ED40-84D7-486B-A56A-2D09AB6CD7E2}" type="datetime1">
              <a:rPr lang="ru-RU" smtClean="0"/>
              <a:t>07.02.2017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205872-5B41-4FF5-978A-CBB493130041}" type="datetime1">
              <a:rPr lang="ru-RU" smtClean="0"/>
              <a:t>07.02.2017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A3F49-0B3B-475F-8C5C-4AF58D6C5C9C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0A3E-7E37-466D-AC77-1AA623623BA3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45320B-9B00-4923-9DFE-1835ED1A56E6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9CE9-4B32-4539-AE72-FB10CBE0B71E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AD7D6-ACFF-4ABA-A24C-318BDB931456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EF41-229B-46B4-AD7B-934D634D6179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AD9ECC-5FED-4D85-A603-D6754541D61A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B4312-FDCD-4E5D-94FA-B2666A1B998E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AADE-DCD1-4E5A-A2CC-D66354FA53E8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893A-283B-4CAA-8A20-2461C6219FE8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F4B2-46EC-4E31-A974-7A069607E621}" type="datetime1">
              <a:rPr lang="ru-RU" smtClean="0"/>
              <a:t>07.02.2017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7853-1DFC-4DBE-B27F-341F31B70674}" type="datetime1">
              <a:rPr lang="ru-RU" smtClean="0"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2C89A-E77A-493C-BF69-737ED1F60D41}" type="datetime1">
              <a:rPr lang="ru-RU" smtClean="0"/>
              <a:t>07.02.2017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ACBD76-7E44-46CE-BD12-FF62C87C262F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27AA7-7F68-47F9-BB74-91E3EEABF10C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97B72-3380-4751-BE1F-77FAE55553F0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491D-7CD8-4BE5-A94B-BE7473C9FF6C}" type="datetime1">
              <a:rPr lang="ru-RU" smtClean="0"/>
              <a:t>07.02.2017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1F8F8-6296-4402-B0CF-439CE1C26997}" type="datetime1">
              <a:rPr lang="ru-RU" smtClean="0"/>
              <a:t>07.02.2017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8BD9A-23E3-47EF-A416-78B423B3909E}" type="datetime1">
              <a:rPr lang="ru-RU" smtClean="0"/>
              <a:t>07.02.2017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A08D9-E93E-4D28-9040-08D253C368F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4C10-8DA3-4902-927D-8EA5E6B8123F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1542-FC15-4AFE-8A62-0B2944102E81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5235-CDD4-4B14-AD08-56CD03F5C7AF}" type="datetime1">
              <a:rPr lang="ru-RU" smtClean="0"/>
              <a:t>07.02.2017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60C9-A4C6-4D31-AFD4-486E2DC8E371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01D2F32-0EF3-4BDE-9A59-389184EF29F1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34C56-B1D1-42D2-9E96-BD37868B686B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61C-C9C7-4461-9F87-B39BB28DE0C2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F4F8D-8F8C-4CE8-AA22-65FE45B1E0ED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80CB-BE9C-418B-9FA9-34AAA439A6D1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4D0-BD39-4D36-B7DD-8FDC03E17D78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EA14-F1AB-4EE8-A64D-9F9B7363751A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2F3E-66CF-47DF-B0B5-FF09E4510DC5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C9C5-963C-4CD9-85EF-E082C34A2A2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ED27-0A1A-4C09-95C1-68DDFE459EA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5081A5-D6A7-47BD-B09C-46A87E600C7F}" type="datetime1">
              <a:rPr lang="ru-RU" smtClean="0"/>
              <a:t>07.02.2017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67DBE11-9AEC-4EC3-A670-71F71CFECD4D}" type="datetime1">
              <a:rPr lang="ru-RU" smtClean="0"/>
              <a:t>07.02.2017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A9316-F6DD-44ED-97A4-343BF280F163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D0AB-CB6F-4ECE-96E1-9F993E34F2B3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78657-0BD8-42CC-AD1D-16C69C0DD477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E0BC8B-155E-4B6B-9A19-0449870480CF}" type="datetime1">
              <a:rPr lang="ru-RU" smtClean="0"/>
              <a:t>07.02.2017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26C8DA-4E6E-4498-85B7-EA3235DA9DD2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F99221-E404-4F35-8A06-CADB01F32BCF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BA6EEB-A114-4AEC-B745-17D389763928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D25F0-3AE0-4C07-913B-BF15C080787C}" type="datetime1">
              <a:rPr lang="ru-RU" smtClean="0"/>
              <a:t>07.02.2017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B90ED2-D1E6-47D0-B464-6A0A9E152D49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4E1EB9-D7A9-4543-B558-FD810B212E15}" type="datetime1">
              <a:rPr lang="ru-RU" smtClean="0"/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A845C66-4F16-4E70-8033-2D81D8CE154C}" type="datetime1">
              <a:rPr lang="ru-RU" smtClean="0"/>
              <a:t>07.02.2017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44369D-3C5A-4019-888E-CC9A3EA120BD}" type="datetime1">
              <a:rPr lang="ru-RU" smtClean="0"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A40E8E-72EF-4DD8-BE32-627912C7341A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2E2D54F-FEC9-4FD3-B9DA-CFF99F94A6C5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488339-D523-467F-A85C-90D498480ABB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E17603-C9F0-488F-9D67-443DC9712A1F}" type="datetime1">
              <a:rPr lang="ru-RU" smtClean="0"/>
              <a:t>07.02.2017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DD149AB-7228-4DB6-8886-11B827CA237C}" type="datetime1">
              <a:rPr lang="ru-RU" smtClean="0"/>
              <a:t>07.02.2017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EC180D-BFB7-4B62-B4B1-4C38D122432D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26F146-7760-4A88-AA21-11735FF23927}" type="datetime1">
              <a:rPr lang="ru-RU" smtClean="0"/>
              <a:t>07.02.2017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575D17-82D4-482D-8EDD-39B648461FFF}" type="datetime1">
              <a:rPr lang="ru-RU" smtClean="0"/>
              <a:t>07.02.2017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5C2994-6917-4683-8184-9C901859A1FC}" type="datetime1">
              <a:rPr lang="ru-RU" smtClean="0"/>
              <a:t>07.02.2017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9FF3FED-523B-4400-88D0-E274436D4B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2071678"/>
            <a:ext cx="6129326" cy="38862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КВН </a:t>
            </a:r>
            <a:b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«</a:t>
            </a:r>
            <a:r>
              <a:rPr lang="ru-RU" sz="4400" noProof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Беләге </a:t>
            </a:r>
            <a:r>
              <a:rPr lang="ru-RU" sz="44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юан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ru-RU" sz="44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берне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ru-RU" sz="44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егар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, </a:t>
            </a:r>
            <a:r>
              <a:rPr lang="ru-RU" sz="44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белеме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бар </a:t>
            </a:r>
            <a:r>
              <a:rPr lang="ru-RU" sz="44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меңне егар</a:t>
            </a:r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»</a:t>
            </a:r>
            <a:b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4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(9Б, 9В)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273050" lvl="0" indent="-1588"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Әткәй, әткәй, әйдә тизрәк,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бия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колынлаган,-дип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акырам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Гаҗәп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яратам мин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әткәйне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 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әз генә дә ачуланмады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минем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сүзне ишетү белән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урыныннан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торды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да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коймага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эленгән нуктаны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273050" lvl="0" indent="-1588"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–Әткәй, әткәй, әйдә тизрәк,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бия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колынлаган,-дип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акырам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Гаҗәп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яратам мин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шул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әткәйне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! 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әз генә дә ачуланмады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минем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сүзне ишетү белән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урыныннан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торды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да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коймага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эленгән нуктаны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алды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«Килмә, дидем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башка минем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янга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Узма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дидем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безнең урамнан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Син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уйнасаң сузып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гармуныңны,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Моңлы күнел белән уянам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Эштән кайткан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чакта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бар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авылны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Дәртләндереп җырлап узасың,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Шул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җырларың,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Шул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моңнарың белән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Йөрәк тынычлыгын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бозасың.»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Бушатыр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да идем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билбавыңны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Мин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каенда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андый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бармы?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Бөгелер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идем, буем каты минем,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Үтәр хәл юк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синең киңәшне.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     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Өч баламны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очар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кош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итеп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Мин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очырдым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иркен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далага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Әйтсәгезче, зинһар, үз итеп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Сагыш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белән кипкән анага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: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Кайда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йөри 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минем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улларым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?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Ана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күңеле тели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белергә: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Кая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илтә язмыш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юлларын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>
              <a:buNone/>
            </a:pP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Җиңүгәме әллә үлемгә.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    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500174"/>
            <a:ext cx="7467600" cy="3286148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«</a:t>
            </a:r>
            <a:r>
              <a:rPr lang="ru-RU" sz="40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Син</a:t>
            </a:r>
            <a:r>
              <a:rPr lang="ru-RU" sz="40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 </a:t>
            </a:r>
            <a:r>
              <a:rPr lang="ru-RU" sz="40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беләсеңме?»</a:t>
            </a:r>
            <a:r>
              <a:rPr lang="ru-RU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 </a:t>
            </a:r>
            <a:br>
              <a:rPr lang="ru-RU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</a:b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(</a:t>
            </a:r>
            <a:r>
              <a:rPr lang="ru-RU" sz="36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блиц-турнир</a:t>
            </a: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, тест </a:t>
            </a:r>
            <a:r>
              <a:rPr lang="ru-RU" sz="36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сорауларына</a:t>
            </a: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 </a:t>
            </a:r>
            <a:r>
              <a:rPr lang="ru-RU" sz="36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командалар</a:t>
            </a: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 </a:t>
            </a:r>
            <a:r>
              <a:rPr lang="ru-RU" sz="36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чиратлап</a:t>
            </a: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 </a:t>
            </a:r>
            <a:r>
              <a:rPr lang="ru-RU" sz="36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җавап бирә</a:t>
            </a:r>
            <a:r>
              <a:rPr lang="ru-RU" sz="36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</a:rPr>
              <a:t>)</a:t>
            </a:r>
            <a:endParaRPr lang="ru-RU" sz="4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Г.Тукайның туган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елы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а) 1786		б) 1886	в) 1891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Тукай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туган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авыл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а)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Кушлавыч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б)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Өчиле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в) Кырлай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Әти-әнисенең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исеме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а)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Мәмдүдә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Гайнулла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	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б)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Мәмдүдә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Мөхәммәтгариф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marL="457200" indent="-457200">
              <a:lnSpc>
                <a:spcPct val="150000"/>
              </a:lnSpc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в)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Бибинур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–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Хәбибрахман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 fontScale="92500"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Г.Тукайның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автобиографик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әсәренең исеме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Исемдә калганнар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Хәтирәләр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в)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Балачак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457200" lvl="0" indent="-457200">
              <a:buFont typeface="+mj-lt"/>
              <a:buAutoNum type="arabicPeriod" startAt="5"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Бу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шигырьләрнең барсын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да Г.Тукай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язганмы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Җир йокысы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	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Мәктәп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в) «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Үтеп барышлый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Г.Тукайны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кечкенә чагында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кем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дип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атаганнар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Шүрәле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		б)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Апуш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		в)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Шәкерт</a:t>
            </a:r>
            <a:endParaRPr lang="ru-RU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Кырлай авылы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белән кайсы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кеше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бәйле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457200" indent="-457200">
              <a:buNone/>
            </a:pP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Мөхәммәтвәли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	б)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Сәгъди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	в)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Зиннәтулла</a:t>
            </a:r>
            <a:endParaRPr lang="ru-RU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786478"/>
          </a:xfrm>
        </p:spPr>
        <p:txBody>
          <a:bodyPr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61950" lvl="0" indent="-361950">
              <a:lnSpc>
                <a:spcPct val="150000"/>
              </a:lnSpc>
              <a:buFont typeface="+mj-lt"/>
              <a:buAutoNum type="arabicPeriod" startAt="8"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Г.Тукай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беренче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тапкыр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кайсы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авылда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укырга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бара?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Казанда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		б)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Кырлайда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	 	в)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Өчиледә</a:t>
            </a:r>
            <a:endParaRPr lang="ru-RU" sz="2400" b="1" spc="50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 startAt="9"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Пар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ат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белән 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Тукай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кайсы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шәһәргә китә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Казанга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		б)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Җаекка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		в)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Мәскәүгә</a:t>
            </a:r>
            <a:endParaRPr lang="ru-RU" sz="2400" b="1" spc="50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 startAt="10"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Уфада Г.Тукай кем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белән очраша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а) М.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Кәрим		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б) Ш.Бабич		в)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М.Гафури</a:t>
            </a:r>
            <a:endParaRPr lang="ru-RU" sz="2400" b="1" spc="50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 startAt="11"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Муса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Җәлилнең туган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елы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а) 1900		б) 1906		в) 1896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 startAt="12"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М.Җәлилнең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туган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 авылы?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а)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Мостафа</a:t>
            </a:r>
            <a:r>
              <a:rPr lang="ru-RU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		б) Каргалы		в) </a:t>
            </a:r>
            <a:r>
              <a:rPr lang="ru-RU" sz="2400" b="1" spc="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</a:rPr>
              <a:t>Сыркыды</a:t>
            </a:r>
            <a:endParaRPr lang="ru-RU" sz="2400" b="1" spc="50" dirty="0" smtClean="0">
              <a:ln w="11430"/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286412"/>
          </a:xfrm>
        </p:spPr>
        <p:txBody>
          <a:bodyPr>
            <a:normAutofit fontScale="62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514350" lvl="0" indent="-514350">
              <a:lnSpc>
                <a:spcPct val="170000"/>
              </a:lnSpc>
              <a:buFont typeface="+mj-lt"/>
              <a:buAutoNum type="arabicPeriod" startAt="13"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М.Җәлил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кайсы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мәдрәсәдә укый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а) «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Галия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		 б) «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Мөхәммәдия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	в) «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Хөсәения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»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 startAt="14"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М.Җәлил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кайсы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фронтта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хәрби 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корреспондент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була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а) 3нче Украина	б) Волхов	в) 1нче Белоруссия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 startAt="15"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Ничәнче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елда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әсирлеккә эләгә?</a:t>
            </a:r>
            <a:endParaRPr lang="ru-RU" b="1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514350" indent="-514350">
              <a:lnSpc>
                <a:spcPct val="170000"/>
              </a:lnSpc>
              <a:buNone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а) 1943			б) 1941		в) 1942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 startAt="15"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Ничәнче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елда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фашистлар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тарафыннан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җәзалап үтерелә?</a:t>
            </a:r>
            <a:endParaRPr lang="ru-RU" b="1" dirty="0" smtClean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514350" indent="-514350">
              <a:lnSpc>
                <a:spcPct val="170000"/>
              </a:lnSpc>
              <a:buNone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а) 1945			б) 1944		в)1943</a:t>
            </a:r>
          </a:p>
          <a:p>
            <a:pPr marL="514350" lvl="0" indent="-514350">
              <a:lnSpc>
                <a:spcPct val="170000"/>
              </a:lnSpc>
              <a:buFont typeface="+mj-lt"/>
              <a:buAutoNum type="arabicPeriod" startAt="16"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М.Җәлил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белән бергә тагын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ничә 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татар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кешесе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үтерелә</a:t>
            </a: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ru-RU" b="1" dirty="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а) 11			б) 15		в) 10</a:t>
            </a:r>
          </a:p>
          <a:p>
            <a:pPr>
              <a:buNone/>
            </a:pP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53684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«Тукай </a:t>
            </a:r>
            <a:r>
              <a:rPr lang="ru-RU" u="sng" dirty="0" err="1" smtClean="0"/>
              <a:t>оныклары</a:t>
            </a:r>
            <a:r>
              <a:rPr lang="ru-RU" u="sng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«Исәнмесез,»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-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диеп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башлыйк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әле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Очрашу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бит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шулай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башлана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Сезнең белән очрашуга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дуслар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Күңелебез шундый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шатлана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Девиз.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Иң татлы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тел –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туган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тел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,</a:t>
            </a:r>
          </a:p>
          <a:p>
            <a:pPr indent="1050925"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Анам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сөйләп торган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тел.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857916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18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Әсирлектә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язган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шигырьләре сугыштан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соң нинди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җыентык булып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чыкты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«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Сугыш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юллары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	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«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Маобит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дәфтәре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	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«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Әсирлектә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marL="514350" lvl="0" indent="-514350">
              <a:buFont typeface="+mj-lt"/>
              <a:buAutoNum type="arabicPeriod" startAt="19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М.Җәлил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өчен тоткынлыкта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иң авыры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Төрмә кыенлыклары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Туган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илне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сагыну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Үзен туган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илдә хыянәтче дип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уйлаулары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 startAt="20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М.Җәлил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иҗатында төп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тема?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Мәхәббәт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Табигать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514350" indent="-51435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Туган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илгә сөю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дошманга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нәфрәт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71546"/>
            <a:ext cx="7472386" cy="4643470"/>
          </a:xfrm>
        </p:spPr>
        <p:txBody>
          <a:bodyPr>
            <a:normAutofit/>
          </a:bodyPr>
          <a:lstStyle/>
          <a:p>
            <a:pPr algn="ctr"/>
            <a:r>
              <a:rPr lang="ru-RU" sz="6000" u="sng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Сайлап</a:t>
            </a:r>
            <a:r>
              <a:rPr lang="ru-RU" sz="6000" u="sng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ал!»</a:t>
            </a:r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Язылган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списоктан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noProof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Г.Тукай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һәм М.Җәлил шигырьләрен сайлап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алырга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4800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428604"/>
            <a:ext cx="7647836" cy="6000792"/>
          </a:xfrm>
        </p:spPr>
        <p:txBody>
          <a:bodyPr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>
              <a:buNone/>
            </a:pP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Шүрәле»		«Җырларым»</a:t>
            </a:r>
            <a:endParaRPr lang="ru-RU" b="1" spc="50" dirty="0" smtClean="0">
              <a:ln w="11430"/>
              <a:solidFill>
                <a:schemeClr val="bg2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Йокы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	«Су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анасы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Ышанма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Кошчык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Чулпанга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Кызыклы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шәкерт»</a:t>
            </a:r>
            <a:endParaRPr lang="ru-RU" b="1" spc="50" dirty="0" smtClean="0">
              <a:ln w="11430"/>
              <a:solidFill>
                <a:schemeClr val="bg2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Дуска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	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«Бүреләр»</a:t>
            </a:r>
            <a:endParaRPr lang="ru-RU" b="1" spc="50" dirty="0" smtClean="0">
              <a:ln w="11430"/>
              <a:solidFill>
                <a:schemeClr val="bg2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Алсу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Китмибез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Ак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чәчәкләр»	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Туган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җиремә»</a:t>
            </a:r>
            <a:endParaRPr lang="ru-RU" b="1" spc="50" dirty="0" smtClean="0">
              <a:ln w="11430"/>
              <a:solidFill>
                <a:schemeClr val="bg2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«Кызыл ромашка»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Кичер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илем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«Бер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үгет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Эшкә өндәү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«Пар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ат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	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Китап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</a:p>
          <a:p>
            <a:pPr lvl="0">
              <a:buNone/>
            </a:pP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Туган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авыл</a:t>
            </a:r>
            <a:r>
              <a:rPr lang="ru-RU" b="1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		 </a:t>
            </a:r>
            <a:r>
              <a:rPr lang="ru-RU" b="1" spc="50" dirty="0" err="1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«Соңгы үпкә»</a:t>
            </a:r>
            <a:endParaRPr lang="ru-RU" b="1" spc="50" dirty="0" smtClean="0">
              <a:ln w="11430"/>
              <a:solidFill>
                <a:schemeClr val="bg2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ru-RU" b="1" spc="50" dirty="0">
              <a:ln w="11430"/>
              <a:solidFill>
                <a:schemeClr val="bg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214686"/>
            <a:ext cx="8229600" cy="1143000"/>
          </a:xfrm>
        </p:spPr>
        <p:txBody>
          <a:bodyPr/>
          <a:lstStyle/>
          <a:p>
            <a:pPr algn="ctr"/>
            <a:r>
              <a:rPr lang="ru-RU" u="sng" dirty="0" err="1" smtClean="0"/>
              <a:t>Шигырь</a:t>
            </a:r>
            <a:r>
              <a:rPr lang="ru-RU" u="sng" dirty="0" smtClean="0"/>
              <a:t> </a:t>
            </a:r>
            <a:r>
              <a:rPr lang="ru-RU" u="sng" dirty="0" err="1" smtClean="0"/>
              <a:t>укучылар</a:t>
            </a:r>
            <a:r>
              <a:rPr lang="ru-RU" u="sng" dirty="0" smtClean="0"/>
              <a:t> конкурсы.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925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28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«Тукай </a:t>
            </a:r>
            <a:r>
              <a:rPr lang="ru-RU" sz="28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оныклары</a:t>
            </a:r>
            <a:r>
              <a:rPr lang="ru-RU" sz="28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	«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Җырларым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 М.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Җәлил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Тойгыларым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бөтен, 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минем,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сездә,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Минем,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керсез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сездә, яшьләрем.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Үлсәгез, 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мин,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сез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онтылырмын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дә,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Яшәрмен, яшәрсез, дә, 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мин. </a:t>
            </a:r>
          </a:p>
          <a:p>
            <a:pPr>
              <a:buNone/>
            </a:pP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«Яш. </a:t>
            </a:r>
            <a:r>
              <a:rPr lang="ru-RU" sz="28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Җәлилчеләр»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Туган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авыл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» Г.Тукай</a:t>
            </a: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Салынгандыр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башына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тау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авыл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безнең.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Чишмә, бер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якын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авылга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ул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безнең, 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бар.</a:t>
            </a: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Тәмен, суы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беләм, ямен</a:t>
            </a:r>
            <a:r>
              <a:rPr lang="ru-RU" sz="2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авылыбызның,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8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Шуңа, җаным-тәнем, белән, күрә, сөям.</a:t>
            </a:r>
            <a:endParaRPr lang="ru-RU" sz="28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24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«Тукай </a:t>
            </a:r>
            <a:r>
              <a:rPr lang="ru-RU" sz="24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оныклары</a:t>
            </a:r>
            <a:r>
              <a:rPr lang="ru-RU" sz="24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»</a:t>
            </a: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	«</a:t>
            </a:r>
            <a:r>
              <a:rPr lang="ru-RU" sz="24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Җырларым</a:t>
            </a: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» М.</a:t>
            </a:r>
            <a:r>
              <a:rPr lang="ru-RU" sz="24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Җәлил</a:t>
            </a:r>
            <a:endParaRPr lang="ru-RU" sz="2400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Сездә 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минем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бөтен тойгыларым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,</a:t>
            </a: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Сездә 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минем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керсез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яшьләрем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Сез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үлсәгез, 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мин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дә онтылырмын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,</a:t>
            </a: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Яшәсәгез, 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мин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дә яшәрмен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pPr>
              <a:buNone/>
            </a:pPr>
            <a:endParaRPr lang="ru-RU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sz="2400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«Яш. </a:t>
            </a:r>
            <a:r>
              <a:rPr lang="ru-RU" sz="2400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Җәлилчеләр»</a:t>
            </a:r>
            <a:r>
              <a:rPr lang="ru-RU" sz="24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	</a:t>
            </a: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«</a:t>
            </a:r>
            <a:r>
              <a:rPr lang="ru-RU" sz="24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Туган</a:t>
            </a: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400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авыл</a:t>
            </a:r>
            <a:r>
              <a:rPr lang="ru-RU" sz="24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» Г.Тукай</a:t>
            </a:r>
            <a:endParaRPr lang="ru-RU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Тау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башына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салынгандыр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безнең авыл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.</a:t>
            </a:r>
          </a:p>
          <a:p>
            <a:pPr>
              <a:buNone/>
            </a:pP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Бер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чишмә 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бар,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якын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безнең авылга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ул.</a:t>
            </a: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Авылыбызның ямен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,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суы</a:t>
            </a: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тәмен беләм,</a:t>
            </a:r>
            <a:endParaRPr lang="ru-RU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r>
              <a:rPr lang="ru-RU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Шуңа күрә сөям җаным-тәнем белән.</a:t>
            </a:r>
            <a:endParaRPr lang="ru-RU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786190"/>
            <a:ext cx="8153400" cy="9906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ru-RU" sz="6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Капитаннар</a:t>
            </a:r>
            <a:r>
              <a:rPr lang="ru-RU" sz="6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ярышы</a:t>
            </a:r>
            <a:r>
              <a:rPr lang="ru-RU" sz="6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60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48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«Тукай </a:t>
            </a:r>
            <a:r>
              <a:rPr lang="ru-RU" sz="4800" b="1" u="sng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оныклары</a:t>
            </a:r>
            <a:r>
              <a:rPr lang="ru-RU" sz="48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  <a:endParaRPr lang="ru-RU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Ни </a:t>
            </a: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чәчсәң 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Эш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беткәч 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Үзеңне үзең мактама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– 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Изгелек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эшләсәң 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 </a:t>
            </a:r>
          </a:p>
          <a:p>
            <a:pPr>
              <a:buFont typeface="Wingdings" pitchFamily="2" charset="2"/>
              <a:buChar char="ü"/>
            </a:pP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Һөнәрле үлмәс,</a:t>
            </a:r>
            <a:endParaRPr lang="ru-RU" sz="36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Аннан-моннан</a:t>
            </a:r>
            <a:r>
              <a:rPr lang="ru-RU" sz="3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эшләсәң,</a:t>
            </a:r>
            <a:endParaRPr lang="ru-RU" sz="36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ru-RU" sz="4800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4800" u="sng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Яшь</a:t>
            </a:r>
            <a:r>
              <a:rPr lang="ru-RU" sz="4800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800" u="sng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Җәлилчеләр»</a:t>
            </a:r>
            <a:endParaRPr lang="ru-RU" sz="4800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Кем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эшләми 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</a:p>
          <a:p>
            <a:pPr>
              <a:buFont typeface="Wingdings" pitchFamily="2" charset="2"/>
              <a:buChar char="v"/>
            </a:pP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Белем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алу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– </a:t>
            </a:r>
          </a:p>
          <a:p>
            <a:pPr>
              <a:buFont typeface="Wingdings" pitchFamily="2" charset="2"/>
              <a:buChar char="v"/>
            </a:pP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Сөйдергән дә 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тел – </a:t>
            </a:r>
          </a:p>
          <a:p>
            <a:pPr>
              <a:buFont typeface="Wingdings" pitchFamily="2" charset="2"/>
              <a:buChar char="v"/>
            </a:pP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Җиде 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кат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үлчә 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</a:p>
          <a:p>
            <a:pPr>
              <a:buFont typeface="Wingdings" pitchFamily="2" charset="2"/>
              <a:buChar char="v"/>
            </a:pP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Хезмәте барның</a:t>
            </a:r>
            <a:endParaRPr lang="ru-RU" sz="3600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Тырышлык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бәхет китерер</a:t>
            </a:r>
            <a:r>
              <a:rPr lang="ru-RU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928802"/>
            <a:ext cx="8153400" cy="416719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Татар теле –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минең туган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телем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Доньядагы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иң-иң камил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тел.</a:t>
            </a:r>
          </a:p>
          <a:p>
            <a:pPr>
              <a:buNone/>
            </a:pP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Тукай теле,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Такташ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Җәлил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теле</a:t>
            </a:r>
          </a:p>
          <a:p>
            <a:pPr>
              <a:buNone/>
            </a:pP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Күңел бакчамдагы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гүзәл </a:t>
            </a:r>
            <a:r>
              <a:rPr lang="ru-RU" sz="4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тел.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39370"/>
          </a:xfrm>
        </p:spPr>
        <p:txBody>
          <a:bodyPr>
            <a:normAutofit/>
          </a:bodyPr>
          <a:lstStyle/>
          <a:p>
            <a:r>
              <a:rPr lang="ru-RU" u="sng" dirty="0" smtClean="0"/>
              <a:t>«</a:t>
            </a:r>
            <a:r>
              <a:rPr lang="ru-RU" u="sng" dirty="0" err="1" smtClean="0"/>
              <a:t>Яшь</a:t>
            </a:r>
            <a:r>
              <a:rPr lang="ru-RU" u="sng" dirty="0" smtClean="0"/>
              <a:t> </a:t>
            </a:r>
            <a:r>
              <a:rPr lang="ru-RU" u="sng" dirty="0" err="1" smtClean="0"/>
              <a:t>Җәлилчеләр»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Исәнмесез, дуслар,</a:t>
            </a:r>
          </a:p>
          <a:p>
            <a:pPr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Менә без дә биредә.</a:t>
            </a:r>
          </a:p>
          <a:p>
            <a:pPr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Сынашырга дуслар белән </a:t>
            </a:r>
          </a:p>
          <a:p>
            <a:pPr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Чыгабыз без бәйгегә.</a:t>
            </a:r>
          </a:p>
          <a:p>
            <a:pPr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 </a:t>
            </a:r>
          </a:p>
          <a:p>
            <a:pPr>
              <a:buNone/>
            </a:pPr>
            <a:r>
              <a:rPr lang="ru-RU" u="sng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Девиз.</a:t>
            </a: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Татар теле – бөек тел ул,</a:t>
            </a:r>
          </a:p>
          <a:p>
            <a:pPr indent="960438"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Татар теле илаһи.</a:t>
            </a:r>
          </a:p>
          <a:p>
            <a:pPr indent="960438"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Күпне белгән белән генә түгел,</a:t>
            </a:r>
          </a:p>
          <a:p>
            <a:pPr indent="960438">
              <a:buNone/>
            </a:pPr>
            <a:r>
              <a:rPr lang="ru-RU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Үз телен белгән даһи.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2286016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«</a:t>
            </a:r>
            <a:r>
              <a:rPr lang="ru-RU" u="sng" dirty="0" err="1" smtClean="0"/>
              <a:t>Тапкырлыкта</a:t>
            </a:r>
            <a:r>
              <a:rPr lang="ru-RU" u="sng" dirty="0" smtClean="0"/>
              <a:t>, </a:t>
            </a:r>
            <a:r>
              <a:rPr lang="ru-RU" u="sng" dirty="0" err="1" smtClean="0"/>
              <a:t>зирәклектә көч сынашабыз</a:t>
            </a:r>
            <a:r>
              <a:rPr lang="ru-RU" u="sng" dirty="0" smtClean="0"/>
              <a:t>»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643182"/>
            <a:ext cx="8229600" cy="1857380"/>
          </a:xfrm>
        </p:spPr>
        <p:txBody>
          <a:bodyPr/>
          <a:lstStyle/>
          <a:p>
            <a:pPr algn="ctr"/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Быелгы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юбилярлар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071678"/>
            <a:ext cx="7467600" cy="3616456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Габдулла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Тукай 1886-1913</a:t>
            </a:r>
          </a:p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Муса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Җәлил 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1906-1944</a:t>
            </a:r>
          </a:p>
          <a:p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Һади Такташ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1901-1931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0043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b="1" u="sng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«</a:t>
            </a:r>
            <a:r>
              <a:rPr lang="ru-RU" sz="6000" b="1" u="sng" cap="none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Язучыны</a:t>
            </a:r>
            <a:r>
              <a:rPr lang="ru-RU" sz="6000" b="1" u="sng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таны»</a:t>
            </a:r>
            <a:r>
              <a:rPr lang="ru-RU" sz="6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endParaRPr lang="ru-RU" sz="6000" b="1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357562"/>
            <a:ext cx="7467600" cy="11430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</a:t>
            </a:r>
            <a:r>
              <a:rPr lang="ru-RU" sz="4800" b="1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Геройны</a:t>
            </a:r>
            <a:r>
              <a:rPr lang="ru-RU" sz="48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таны»</a:t>
            </a:r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7239000" cy="474124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273050" lvl="0" indent="-1588" algn="just"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Хуш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Караборын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без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синең белән тагын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тиз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күрешмәбез инде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Ибрайны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яхшы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тыңла, ул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синең Әйдүгең булыр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Аны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мине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яраткан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кебек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ярат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». </a:t>
            </a:r>
          </a:p>
          <a:p>
            <a:pPr>
              <a:buNone/>
            </a:pP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Эркер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234</TotalTime>
  <Words>737</Words>
  <Application>Microsoft Office PowerPoint</Application>
  <PresentationFormat>Экран (4:3)</PresentationFormat>
  <Paragraphs>186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Литейная</vt:lpstr>
      <vt:lpstr>Изящная</vt:lpstr>
      <vt:lpstr>Бумажная</vt:lpstr>
      <vt:lpstr>Эркер</vt:lpstr>
      <vt:lpstr>1_Изящная</vt:lpstr>
      <vt:lpstr>1_Бумажная</vt:lpstr>
      <vt:lpstr>Трек</vt:lpstr>
      <vt:lpstr>Поток</vt:lpstr>
      <vt:lpstr>Солнцестояние</vt:lpstr>
      <vt:lpstr>1_Поток</vt:lpstr>
      <vt:lpstr>Обычная</vt:lpstr>
      <vt:lpstr>КВН  «Беләге юан берне егар, белеме бар меңне егар» (9Б, 9В) </vt:lpstr>
      <vt:lpstr>«Тукай оныклары» </vt:lpstr>
      <vt:lpstr>«Яшь Җәлилчеләр»</vt:lpstr>
      <vt:lpstr>«Тапкырлыкта, зирәклектә көч сынашабыз»</vt:lpstr>
      <vt:lpstr>«Быелгы юбилярлар»</vt:lpstr>
      <vt:lpstr>Презентация PowerPoint</vt:lpstr>
      <vt:lpstr>«Язучыны таны» </vt:lpstr>
      <vt:lpstr>«Геройны таны»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«Син беләсеңме?»  (блиц-турнир, тест сорауларына командалар чиратлап җавап бирә)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Сайлап ал!»  (Язылган списоктан Г.Тукай һәм М.Җәлил шигырьләрен сайлап алырга)</vt:lpstr>
      <vt:lpstr>Презентация PowerPoint</vt:lpstr>
      <vt:lpstr>Шигырь укучылар конкурсы.</vt:lpstr>
      <vt:lpstr>Презентация PowerPoint</vt:lpstr>
      <vt:lpstr>Презентация PowerPoint</vt:lpstr>
      <vt:lpstr>Капитаннар ярышы.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КВН  «Беләге юан берне егар, белеме бар меңне егар» (9Б, 9В) </dc:title>
  <dc:creator>Пользователь</dc:creator>
  <cp:lastModifiedBy>Галинка</cp:lastModifiedBy>
  <cp:revision>26</cp:revision>
  <dcterms:created xsi:type="dcterms:W3CDTF">2011-10-11T09:48:35Z</dcterms:created>
  <dcterms:modified xsi:type="dcterms:W3CDTF">2017-02-07T13:24:31Z</dcterms:modified>
</cp:coreProperties>
</file>