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20" r:id="rId2"/>
  </p:sldMasterIdLst>
  <p:notesMasterIdLst>
    <p:notesMasterId r:id="rId2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9" r:id="rId14"/>
    <p:sldId id="270" r:id="rId15"/>
    <p:sldId id="268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80" r:id="rId24"/>
    <p:sldId id="279" r:id="rId25"/>
    <p:sldId id="281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0B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6250" autoAdjust="0"/>
    <p:restoredTop sz="94714" autoAdjust="0"/>
  </p:normalViewPr>
  <p:slideViewPr>
    <p:cSldViewPr>
      <p:cViewPr>
        <p:scale>
          <a:sx n="68" d="100"/>
          <a:sy n="68" d="100"/>
        </p:scale>
        <p:origin x="-1128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2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3F597-0E47-47B0-B9BF-F409CDB2C2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021B5-BA1B-48A7-8A98-91C84637C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08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021B5-BA1B-48A7-8A98-91C84637C33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6CE8-429C-4A3C-A8E4-3FA7C1092E42}" type="datetime1">
              <a:rPr lang="ru-RU" smtClean="0"/>
              <a:t>07.02.2017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409E-80A8-4429-B40A-A48DE0C36693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8386-BFA7-4AD5-8DB4-FC66E9FD9ECF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B212A-2DC3-41E5-B623-944B552B8ADB}" type="datetime1">
              <a:rPr lang="ru-RU" smtClean="0"/>
              <a:t>07.02.2017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5BD6E2E-16E2-473B-BFBD-F05A1DD293A5}" type="datetime1">
              <a:rPr lang="ru-RU" smtClean="0"/>
              <a:t>07.02.2017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A3EE-3C10-47F2-ACD0-F5110F45FFC4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558-7AB7-41F0-98B9-21B117B9AC4A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ADD0F-9E99-4D1D-B68E-72596D125401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257D-24E4-4B06-A50F-B5A08FBFC202}" type="datetime1">
              <a:rPr lang="ru-RU" smtClean="0"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7D92-4F22-462B-8457-CD6A08C3EAEF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5DE7BD0-C187-4CC7-A721-38BC74606730}" type="datetime1">
              <a:rPr lang="ru-RU" smtClean="0"/>
              <a:t>07.02.2017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7BA17-D026-47E1-ADCC-682D9A5B2906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A69F-A7CC-4BAE-AD89-13FAE1E265FD}" type="datetime1">
              <a:rPr lang="ru-RU" smtClean="0"/>
              <a:t>07.02.2017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A4756-62BA-4CD3-BFE7-01AB7DF46EF7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2465B-A885-4B42-95D6-493C57CC6752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637C-4977-45D9-AA41-408A8D583680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6923-93C4-4DE8-B58C-1F71297505CE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7013-861D-4572-BED7-88C4CEC92140}" type="datetime1">
              <a:rPr lang="ru-RU" smtClean="0"/>
              <a:t>07.02.2017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C353E-4BD7-46B8-8710-CC787E6A566F}" type="datetime1">
              <a:rPr lang="ru-RU" smtClean="0"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59382-26C1-4689-B793-8B7DC25F259D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8FF7-D9D9-4010-9DEB-F36F1A97A0E8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75B59-AB5A-440D-874E-28F00230121A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5E84F9D-9246-496E-882B-C18799DE5F65}" type="datetime1">
              <a:rPr lang="ru-RU" smtClean="0"/>
              <a:t>07.02.2017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C4A9F7-91D5-4E3F-BF3E-E9E23B92D23D}" type="datetime1">
              <a:rPr lang="ru-RU" smtClean="0"/>
              <a:t>07.02.2017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89CBAA1-692A-4935-A919-A52C8F7D7F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Тамчы-шоу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2424114"/>
          </a:xfrm>
        </p:spPr>
        <p:txBody>
          <a:bodyPr/>
          <a:lstStyle/>
          <a:p>
            <a:pPr algn="ctr"/>
            <a:r>
              <a:rPr lang="tt-RU" dirty="0" smtClean="0"/>
              <a:t>(Интеллектуаль бәйге)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Пользователь\Мои документы\Шафикова Ямиля\Новая папка\image_resize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1957205" cy="307183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3" descr="C:\Documents and Settings\Пользователь\Рабочий стол\imgB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285728"/>
            <a:ext cx="2098075" cy="307183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4" descr="C:\Documents and Settings\Пользователь\Мои документы\Шафикова Ямиля\Новая папка\eniki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285728"/>
            <a:ext cx="2055271" cy="314327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5" descr="C:\Documents and Settings\Пользователь\Мои документы\Шафикова Ямиля\Новая папка\ibragimov_g_g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3857628"/>
            <a:ext cx="2307997" cy="257176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6" descr="C:\Documents and Settings\Пользователь\Мои документы\Шафикова Ямиля\Новая папка\435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0430" y="3786190"/>
            <a:ext cx="2000248" cy="266699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Picture 7" descr="C:\Documents and Settings\Пользователь\Рабочий стол\poet-1511_07614467593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72198" y="3929066"/>
            <a:ext cx="2313217" cy="24288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ctr">
              <a:buNone/>
            </a:pPr>
            <a:r>
              <a:rPr lang="ru-RU" sz="6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 тур. </a:t>
            </a:r>
            <a:r>
              <a:rPr lang="ru-RU" sz="6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«Исеңә төшер»</a:t>
            </a:r>
            <a:endParaRPr lang="ru-RU" sz="66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6600" dirty="0">
              <a:solidFill>
                <a:schemeClr val="bg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3050" indent="-4763">
              <a:buNone/>
            </a:pP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«Малайның вакыт-вакыт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мөгез турында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бик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сөйлисе килеп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китсә дә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вәгъдәсен бозмаган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Сөйлисе килгән саен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әлеге шул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кырдан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кисеп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алган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көпшәсен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гү-гү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өрергә тотына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икән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indent="-4763">
              <a:buNone/>
            </a:pP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«Шәп маллар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аякланып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туа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диләр.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Ахрысы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бу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сүз дөрестер.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Без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барып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җиткәндә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колын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үзенең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ле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бик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ныгып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бетә алмаган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аяклары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белән саклана-саклана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басып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йөри башлаган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иде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инде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.» 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indent="-4763">
              <a:buNone/>
            </a:pP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«Төнл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белән олы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юлны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немец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бомбага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тоткан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вакытта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баласын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югалтып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соңыннан аны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эзләп-эзләп тә таба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алмаган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ананың шушы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минуттагы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хәлен аңлатып бирү мөмкин булмас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иде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.»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indent="-4763">
              <a:buNone/>
            </a:pP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«Икмәкне басып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ашарга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ярамый,-дип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аңлатты миңа Әсгать.-Басып ашасаң тукландырмый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ул.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Әгәр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бер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валчыгын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җиргә төшерсәң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гөнаһ була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.» 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indent="-4763">
              <a:buNone/>
            </a:pP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«Агышың,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агымсу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туп-тулы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зар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синең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ни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хәсрәтең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ни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моңнарың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бар?»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3050" lvl="0" indent="-4763">
              <a:buNone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Шуннан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соң дөньяда һичбер малга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һичбер әйбергә күңелем дә, күзем дә төшмәде: һичбер нәрсәне сөя алмадым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.» </a:t>
            </a: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3050" indent="-4763">
              <a:buNone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 тур. </a:t>
            </a:r>
            <a:r>
              <a:rPr lang="ru-RU" sz="6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Өй эше</a:t>
            </a:r>
            <a:r>
              <a:rPr lang="ru-RU" sz="6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sz="6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Матурлык</a:t>
            </a:r>
            <a:r>
              <a:rPr lang="ru-RU" sz="6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 Ә.</a:t>
            </a:r>
            <a:r>
              <a:rPr lang="ru-RU" sz="6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Еники</a:t>
            </a:r>
            <a:r>
              <a:rPr lang="ru-RU" sz="6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66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endParaRPr lang="ru-RU" sz="3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endParaRPr lang="ru-RU" sz="3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Шәкертләрнең туган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авылының исеме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None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2. Ярлы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шәкертнең исеме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935163"/>
            <a:ext cx="8229600" cy="4389437"/>
          </a:xfrm>
        </p:spPr>
        <p:txBody>
          <a:bodyPr>
            <a:normAutofit/>
          </a:bodyPr>
          <a:lstStyle/>
          <a:p>
            <a:pPr marL="2065338" indent="-365125">
              <a:buNone/>
            </a:pPr>
            <a:r>
              <a:rPr lang="tt-RU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Тел дигән дәрья бар,</a:t>
            </a:r>
            <a:endParaRPr lang="ru-RU" dirty="0" smtClean="0">
              <a:solidFill>
                <a:schemeClr val="tx2">
                  <a:lumMod val="50000"/>
                </a:schemeClr>
              </a:solidFill>
              <a:cs typeface="Arial" pitchFamily="34" charset="0"/>
            </a:endParaRPr>
          </a:p>
          <a:p>
            <a:pPr marL="2065338" indent="-365125">
              <a:buNone/>
            </a:pPr>
            <a:r>
              <a:rPr lang="tt-RU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Дәрья төбендә мәрҗән бар,</a:t>
            </a:r>
            <a:endParaRPr lang="ru-RU" dirty="0" smtClean="0">
              <a:solidFill>
                <a:schemeClr val="tx2">
                  <a:lumMod val="50000"/>
                </a:schemeClr>
              </a:solidFill>
              <a:cs typeface="Arial" pitchFamily="34" charset="0"/>
            </a:endParaRPr>
          </a:p>
          <a:p>
            <a:pPr marL="2065338" indent="-365125">
              <a:buNone/>
            </a:pPr>
            <a:r>
              <a:rPr lang="tt-RU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Белгәннәр чумып алыр,</a:t>
            </a:r>
            <a:endParaRPr lang="ru-RU" dirty="0" smtClean="0">
              <a:solidFill>
                <a:schemeClr val="tx2">
                  <a:lumMod val="50000"/>
                </a:schemeClr>
              </a:solidFill>
              <a:cs typeface="Arial" pitchFamily="34" charset="0"/>
            </a:endParaRPr>
          </a:p>
          <a:p>
            <a:pPr marL="2065338" indent="-365125">
              <a:buNone/>
            </a:pPr>
            <a:r>
              <a:rPr lang="tt-RU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Белмәгәннәр коры калыр.(Н.Исәнбәт)</a:t>
            </a:r>
            <a:endParaRPr lang="ru-RU" dirty="0" smtClean="0">
              <a:solidFill>
                <a:schemeClr val="tx2">
                  <a:lumMod val="50000"/>
                </a:schemeClr>
              </a:solidFill>
              <a:cs typeface="Arial" pitchFamily="34" charset="0"/>
            </a:endParaRPr>
          </a:p>
          <a:p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1899                            1992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Documents and Settings\Пользователь\Рабочий стол\isanba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4000504"/>
            <a:ext cx="2381250" cy="2381250"/>
          </a:xfrm>
          <a:prstGeom prst="rect">
            <a:avLst/>
          </a:prstGeom>
          <a:noFill/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0850" lvl="0" indent="-450850">
              <a:buNone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Бәдретдин әнисе җибәргән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майны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ничек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ашый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0850" lvl="0" indent="-450850">
              <a:buNone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Шәкертләрне Бәдретдиннең әнисе нәрсә белән сыйлый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32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0850" lvl="0" indent="-450850">
              <a:buNone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Бәдретдин әнисе өчен нинди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көй уйный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32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0850" lvl="0" indent="-450850">
              <a:buNone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6.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Скрипканы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Бәдретдингә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кем </a:t>
            </a:r>
            <a:r>
              <a:rPr lang="ru-RU" sz="3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ясаган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32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 тур. </a:t>
            </a:r>
            <a:r>
              <a:rPr lang="ru-RU" sz="6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«Сәнгатьле уку</a:t>
            </a:r>
            <a:r>
              <a:rPr lang="ru-RU" sz="6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 </a:t>
            </a:r>
            <a:endParaRPr lang="ru-RU" sz="66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 тур. «</a:t>
            </a:r>
            <a:r>
              <a:rPr lang="ru-RU" sz="6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Капитаннар</a:t>
            </a:r>
            <a:r>
              <a:rPr lang="ru-RU" sz="6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ярышы</a:t>
            </a:r>
            <a:r>
              <a:rPr lang="ru-RU" sz="6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».</a:t>
            </a:r>
            <a:endParaRPr lang="ru-RU" sz="66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0079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50000"/>
              </a:lnSpc>
              <a:buNone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Алтыда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белгән ана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телең…</a:t>
            </a:r>
            <a:endParaRPr lang="ru-RU" sz="1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None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2. Бер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телдә ун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хикмәт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1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None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Теллеләр халык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булып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дөньяга чыккан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… </a:t>
            </a:r>
            <a:endParaRPr lang="ru-RU" sz="1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None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Туган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телне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кадерләгән халык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1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None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Алтын-көмеш яуган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җирдән…</a:t>
            </a:r>
            <a:endParaRPr lang="ru-RU" sz="1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None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6.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Дусыннан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аерылган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җиде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ел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елар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… </a:t>
            </a:r>
            <a:endParaRPr lang="ru-RU" sz="1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None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7.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Иленнән аерылган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1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None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8.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Туган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илнең кадерен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1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None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9.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Үз халкын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сөймәгән…</a:t>
            </a:r>
            <a:endParaRPr lang="ru-RU" sz="1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None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10.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Чит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җирдә солтан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булганчы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…</a:t>
            </a:r>
          </a:p>
          <a:p>
            <a:pPr lvl="0">
              <a:lnSpc>
                <a:spcPct val="150000"/>
              </a:lnSpc>
              <a:buNone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11.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Укыдым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дип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әйтмә…</a:t>
            </a:r>
            <a:endParaRPr lang="ru-RU" sz="1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12.Мәкаль җыймыйм…</a:t>
            </a:r>
            <a:endParaRPr lang="ru-RU" sz="1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13.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Бүләк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зур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булмас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1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14.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Яшьлектә белгән-ташка язган</a:t>
            </a:r>
            <a:r>
              <a:rPr lang="ru-RU" sz="180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1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lvl="0" indent="-514350">
              <a:lnSpc>
                <a:spcPct val="150000"/>
              </a:lnSpc>
              <a:buNone/>
            </a:pPr>
            <a:endParaRPr lang="ru-RU" sz="18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3050" indent="712788">
              <a:buNone/>
            </a:pP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Туган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телдә җырлый чишмә,</a:t>
            </a: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3050" indent="712788">
              <a:buNone/>
            </a:pP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Туган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телдә шаулый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таллар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3050" indent="712788">
              <a:buNone/>
            </a:pP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Туган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телдә дәшсәм генә,</a:t>
            </a: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3050" indent="712788">
              <a:buNone/>
            </a:pP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Туган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җирем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мине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аңлар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1285852" y="3143248"/>
            <a:ext cx="6560235" cy="1752600"/>
          </a:xfrm>
        </p:spPr>
        <p:txBody>
          <a:bodyPr>
            <a:normAutofit/>
          </a:bodyPr>
          <a:lstStyle/>
          <a:p>
            <a:pPr algn="ctr"/>
            <a:r>
              <a:rPr lang="tt-RU" sz="8800" dirty="0" smtClean="0"/>
              <a:t>«</a:t>
            </a:r>
            <a:r>
              <a:rPr lang="tt-RU" sz="8800" u="sng" dirty="0" smtClean="0"/>
              <a:t>Өмет</a:t>
            </a:r>
            <a:r>
              <a:rPr lang="tt-RU" sz="8800" dirty="0" smtClean="0"/>
              <a:t>» </a:t>
            </a:r>
            <a:endParaRPr lang="ru-RU" sz="8800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1285852" y="3143248"/>
            <a:ext cx="6560235" cy="1752600"/>
          </a:xfrm>
        </p:spPr>
        <p:txBody>
          <a:bodyPr>
            <a:normAutofit/>
          </a:bodyPr>
          <a:lstStyle/>
          <a:p>
            <a:pPr algn="ctr"/>
            <a:r>
              <a:rPr lang="tt-RU" sz="8800" dirty="0" smtClean="0"/>
              <a:t>«</a:t>
            </a:r>
            <a:r>
              <a:rPr lang="tt-RU" sz="8800" u="sng" dirty="0" smtClean="0"/>
              <a:t>Ышаныч</a:t>
            </a:r>
            <a:r>
              <a:rPr lang="tt-RU" sz="8800" dirty="0" smtClean="0"/>
              <a:t>» </a:t>
            </a:r>
            <a:endParaRPr lang="ru-RU" sz="8800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3214686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7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 тур. «Кем </a:t>
            </a:r>
            <a:r>
              <a:rPr lang="ru-RU" sz="7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тизрәк</a:t>
            </a:r>
            <a:r>
              <a:rPr lang="ru-RU" sz="7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?»</a:t>
            </a:r>
            <a:endParaRPr lang="ru-RU" sz="7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>
            <a:normAutofit fontScale="92500"/>
          </a:bodyPr>
          <a:lstStyle/>
          <a:p>
            <a:pPr marL="273050" lvl="0" indent="-273050">
              <a:buNone/>
            </a:pPr>
            <a:r>
              <a:rPr lang="tt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1. Ә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лшәй</a:t>
            </a:r>
            <a:r>
              <a:rPr lang="tt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р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tt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йоны ничәнче елда төзелә? 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3050" lvl="0" indent="-273050">
              <a:buNone/>
            </a:pPr>
            <a:r>
              <a:rPr lang="tt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2. Хәзерге вакытта безнең районда күпме халык яши? 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3050" lvl="0" indent="-273050">
              <a:buNone/>
            </a:pPr>
            <a:r>
              <a:rPr lang="tt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3. Безнең гимназия ничән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</a:t>
            </a:r>
            <a:r>
              <a:rPr lang="tt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 елда ачыла? 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3050" lvl="0" indent="-273050">
              <a:buNone/>
            </a:pPr>
            <a:r>
              <a:rPr lang="tt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4. Гимназиядә ничә ук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ы</a:t>
            </a:r>
            <a:r>
              <a:rPr lang="tt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тучы эшли?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3050" lvl="0" indent="-273050">
              <a:buNone/>
            </a:pPr>
            <a:r>
              <a:rPr lang="tt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5. Безнең ата-бабаларыбыз кемнәр?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3050" lvl="0" indent="-273050">
              <a:buNone/>
            </a:pPr>
            <a:r>
              <a:rPr lang="tt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6. 6 гасырда ук алар кабиләләр булып кайда яшәгәнннәр?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3050" lvl="0" indent="-273050">
              <a:buNone/>
            </a:pPr>
            <a:r>
              <a:rPr lang="tt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7. Берләшеп, нинди дәүләт төзегәннәр?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3050" lvl="0" indent="-273050">
              <a:buNone/>
            </a:pPr>
            <a:r>
              <a:rPr lang="tt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8. Болгар чорыннан безнең көннәргә килеп җиткән поэманың исеме ничек, авторы кем? 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3050" lvl="0" indent="-273050">
              <a:buNone/>
            </a:pPr>
            <a:r>
              <a:rPr lang="tt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9. Ислам динен болгарлар ничәнче елда кабул итә? 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3050" lvl="0" indent="-273050">
              <a:buNone/>
            </a:pPr>
            <a:r>
              <a:rPr lang="tt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10. Җир шарында күпме кеше татар телендә аралаша?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3050" indent="-27305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 тур. </a:t>
            </a:r>
            <a:r>
              <a:rPr lang="tt-RU" sz="6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«Иг</a:t>
            </a:r>
            <a:r>
              <a:rPr lang="ru-RU" sz="66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ъ</a:t>
            </a:r>
            <a:r>
              <a:rPr lang="tt-RU" sz="6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тибарлылык»</a:t>
            </a:r>
            <a:endParaRPr lang="ru-RU" sz="66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Пользователь\Рабочий стол\0_4cfc_34cde67d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428604"/>
            <a:ext cx="1857388" cy="280168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3" descr="C:\Documents and Settings\Пользователь\Рабочий стол\20799606_1205966027_image0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428604"/>
            <a:ext cx="2000264" cy="281083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4" descr="C:\Documents and Settings\Пользователь\Рабочий стол\b_1236165356141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428604"/>
            <a:ext cx="2114564" cy="278608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 descr="C:\Documents and Settings\Пользователь\Рабочий стол\01_b10_m_117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728" y="3643314"/>
            <a:ext cx="1714512" cy="28845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5" descr="C:\Documents and Settings\Пользователь\Рабочий стол\d9e61fe238d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14810" y="3786190"/>
            <a:ext cx="3357586" cy="268606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Нижний колонтитул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 тур. </a:t>
            </a:r>
            <a:r>
              <a:rPr lang="tt-RU" sz="6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«Портретыннан таны»</a:t>
            </a:r>
            <a:endParaRPr lang="ru-RU" sz="66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193</TotalTime>
  <Words>715</Words>
  <Application>Microsoft Office PowerPoint</Application>
  <PresentationFormat>Экран (4:3)</PresentationFormat>
  <Paragraphs>87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Поток</vt:lpstr>
      <vt:lpstr>1_Бумажная</vt:lpstr>
      <vt:lpstr>Тамчы-шоу </vt:lpstr>
      <vt:lpstr>Презентация PowerPoint</vt:lpstr>
      <vt:lpstr>Презентация PowerPoint</vt:lpstr>
      <vt:lpstr>Презентация PowerPoint</vt:lpstr>
      <vt:lpstr>1 тур. «Кем тизрәк?»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Тамчы-шоу </dc:title>
  <dc:creator>Пользователь</dc:creator>
  <cp:lastModifiedBy>Галинка</cp:lastModifiedBy>
  <cp:revision>28</cp:revision>
  <dcterms:created xsi:type="dcterms:W3CDTF">2010-10-04T06:34:01Z</dcterms:created>
  <dcterms:modified xsi:type="dcterms:W3CDTF">2017-02-07T13:25:18Z</dcterms:modified>
</cp:coreProperties>
</file>